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465" y="3202001"/>
            <a:ext cx="6858000" cy="6285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</a:p>
          <a:p>
            <a:pPr algn="ctr"/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and Target Audience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Main Actors + central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024F-5DC4-53ED-6D9D-86A2E68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ED69-7812-4E7E-5C94-3D75015E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20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design diagram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9FCD-A730-71AD-9E14-ED1C251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</a:t>
            </a:r>
            <a:r>
              <a:rPr lang="en-IE"/>
              <a:t>technical challenge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</TotalTime>
  <Words>27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High-level and Target Audience</vt:lpstr>
      <vt:lpstr>Main Actors + central Features</vt:lpstr>
      <vt:lpstr>Use Case Diagram</vt:lpstr>
      <vt:lpstr>High-level design diagram</vt:lpstr>
      <vt:lpstr>The main technical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Marek Gryszka</cp:lastModifiedBy>
  <cp:revision>2</cp:revision>
  <dcterms:created xsi:type="dcterms:W3CDTF">2025-09-20T02:13:34Z</dcterms:created>
  <dcterms:modified xsi:type="dcterms:W3CDTF">2025-09-20T02:25:00Z</dcterms:modified>
</cp:coreProperties>
</file>