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23.09.2025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23.09.2025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23.09.2025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23.09.2025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a:t>Overview </a:t>
            </a:r>
            <a:r>
              <a:rPr lang="en-IE" dirty="0"/>
              <a:t>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a:xfrm>
            <a:off x="599771" y="106568"/>
            <a:ext cx="7886700" cy="1104943"/>
          </a:xfrm>
        </p:spPr>
        <p:txBody>
          <a:bodyPr/>
          <a:lstStyle/>
          <a:p>
            <a:pPr algn="ctr"/>
            <a:r>
              <a:rPr lang="en-IE" dirty="0"/>
              <a:t>High-level design diagram</a:t>
            </a:r>
            <a:endParaRPr lang="pl-PL" dirty="0"/>
          </a:p>
        </p:txBody>
      </p:sp>
      <p:sp>
        <p:nvSpPr>
          <p:cNvPr id="4" name="Rectangle 3">
            <a:extLst>
              <a:ext uri="{FF2B5EF4-FFF2-40B4-BE49-F238E27FC236}">
                <a16:creationId xmlns:a16="http://schemas.microsoft.com/office/drawing/2014/main" id="{D9C34263-28B0-DD08-902D-2FDDA8A2A7B0}"/>
              </a:ext>
            </a:extLst>
          </p:cNvPr>
          <p:cNvSpPr/>
          <p:nvPr/>
        </p:nvSpPr>
        <p:spPr>
          <a:xfrm>
            <a:off x="589936" y="314693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Frontend</a:t>
            </a:r>
            <a:endParaRPr lang="pl-PL" dirty="0"/>
          </a:p>
        </p:txBody>
      </p:sp>
      <p:cxnSp>
        <p:nvCxnSpPr>
          <p:cNvPr id="6" name="Straight Connector 5">
            <a:extLst>
              <a:ext uri="{FF2B5EF4-FFF2-40B4-BE49-F238E27FC236}">
                <a16:creationId xmlns:a16="http://schemas.microsoft.com/office/drawing/2014/main" id="{2CBD12DF-E7E2-E894-E37B-4F0247BDBB4E}"/>
              </a:ext>
            </a:extLst>
          </p:cNvPr>
          <p:cNvCxnSpPr>
            <a:cxnSpLocks/>
          </p:cNvCxnSpPr>
          <p:nvPr/>
        </p:nvCxnSpPr>
        <p:spPr>
          <a:xfrm>
            <a:off x="2625213"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A3DC454F-2EC6-68F9-10DD-9894F7C6C2F1}"/>
              </a:ext>
            </a:extLst>
          </p:cNvPr>
          <p:cNvCxnSpPr>
            <a:cxnSpLocks/>
          </p:cNvCxnSpPr>
          <p:nvPr/>
        </p:nvCxnSpPr>
        <p:spPr>
          <a:xfrm>
            <a:off x="5702710"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9357DB73-474B-2596-5C64-38A4A7EAB8CF}"/>
              </a:ext>
            </a:extLst>
          </p:cNvPr>
          <p:cNvSpPr/>
          <p:nvPr/>
        </p:nvSpPr>
        <p:spPr>
          <a:xfrm>
            <a:off x="589937" y="1875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cxnSp>
        <p:nvCxnSpPr>
          <p:cNvPr id="11" name="Straight Arrow Connector 10">
            <a:extLst>
              <a:ext uri="{FF2B5EF4-FFF2-40B4-BE49-F238E27FC236}">
                <a16:creationId xmlns:a16="http://schemas.microsoft.com/office/drawing/2014/main" id="{1DA8F252-32DE-18A6-696E-87E5C9C3504F}"/>
              </a:ext>
            </a:extLst>
          </p:cNvPr>
          <p:cNvCxnSpPr>
            <a:stCxn id="4" idx="0"/>
            <a:endCxn id="9" idx="2"/>
          </p:cNvCxnSpPr>
          <p:nvPr/>
        </p:nvCxnSpPr>
        <p:spPr>
          <a:xfrm flipV="1">
            <a:off x="1381433" y="2612719"/>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C7751D3B-4E79-FF8B-7591-A50C0FE3E71D}"/>
              </a:ext>
            </a:extLst>
          </p:cNvPr>
          <p:cNvSpPr/>
          <p:nvPr/>
        </p:nvSpPr>
        <p:spPr>
          <a:xfrm>
            <a:off x="589935" y="441856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Text to Speech</a:t>
            </a:r>
            <a:br>
              <a:rPr lang="en-IE" dirty="0"/>
            </a:br>
            <a:r>
              <a:rPr lang="en-IE" dirty="0"/>
              <a:t>API</a:t>
            </a:r>
            <a:endParaRPr lang="pl-PL" dirty="0"/>
          </a:p>
        </p:txBody>
      </p:sp>
      <p:cxnSp>
        <p:nvCxnSpPr>
          <p:cNvPr id="17" name="Straight Arrow Connector 16">
            <a:extLst>
              <a:ext uri="{FF2B5EF4-FFF2-40B4-BE49-F238E27FC236}">
                <a16:creationId xmlns:a16="http://schemas.microsoft.com/office/drawing/2014/main" id="{16F1D58B-B65E-F122-DBD6-86C2F300F8BB}"/>
              </a:ext>
            </a:extLst>
          </p:cNvPr>
          <p:cNvCxnSpPr>
            <a:stCxn id="4" idx="2"/>
            <a:endCxn id="15" idx="0"/>
          </p:cNvCxnSpPr>
          <p:nvPr/>
        </p:nvCxnSpPr>
        <p:spPr>
          <a:xfrm flipH="1">
            <a:off x="1381432" y="3884352"/>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Rectangle 17">
            <a:extLst>
              <a:ext uri="{FF2B5EF4-FFF2-40B4-BE49-F238E27FC236}">
                <a16:creationId xmlns:a16="http://schemas.microsoft.com/office/drawing/2014/main" id="{AB7D5E38-87C7-0F3C-D21D-1F7171246352}"/>
              </a:ext>
            </a:extLst>
          </p:cNvPr>
          <p:cNvSpPr/>
          <p:nvPr/>
        </p:nvSpPr>
        <p:spPr>
          <a:xfrm>
            <a:off x="3441290" y="166554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Users</a:t>
            </a:r>
            <a:endParaRPr lang="pl-PL" dirty="0"/>
          </a:p>
        </p:txBody>
      </p:sp>
      <p:sp>
        <p:nvSpPr>
          <p:cNvPr id="19" name="Rectangle 18">
            <a:extLst>
              <a:ext uri="{FF2B5EF4-FFF2-40B4-BE49-F238E27FC236}">
                <a16:creationId xmlns:a16="http://schemas.microsoft.com/office/drawing/2014/main" id="{73546E10-6A5D-7BEE-5019-8AA2AC71D40E}"/>
              </a:ext>
            </a:extLst>
          </p:cNvPr>
          <p:cNvSpPr/>
          <p:nvPr/>
        </p:nvSpPr>
        <p:spPr>
          <a:xfrm>
            <a:off x="6234263" y="1409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sp>
        <p:nvSpPr>
          <p:cNvPr id="20" name="Rectangle 19">
            <a:extLst>
              <a:ext uri="{FF2B5EF4-FFF2-40B4-BE49-F238E27FC236}">
                <a16:creationId xmlns:a16="http://schemas.microsoft.com/office/drawing/2014/main" id="{47AB483B-8724-B694-D738-E830006CE9CC}"/>
              </a:ext>
            </a:extLst>
          </p:cNvPr>
          <p:cNvSpPr/>
          <p:nvPr/>
        </p:nvSpPr>
        <p:spPr>
          <a:xfrm>
            <a:off x="6234262" y="478727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Firebase</a:t>
            </a:r>
            <a:endParaRPr lang="pl-PL" dirty="0"/>
          </a:p>
        </p:txBody>
      </p:sp>
      <p:sp>
        <p:nvSpPr>
          <p:cNvPr id="21" name="Rectangle 20">
            <a:extLst>
              <a:ext uri="{FF2B5EF4-FFF2-40B4-BE49-F238E27FC236}">
                <a16:creationId xmlns:a16="http://schemas.microsoft.com/office/drawing/2014/main" id="{6AEC4D47-ECB4-C361-7FA0-9E5CCA1B72B3}"/>
              </a:ext>
            </a:extLst>
          </p:cNvPr>
          <p:cNvSpPr/>
          <p:nvPr/>
        </p:nvSpPr>
        <p:spPr>
          <a:xfrm>
            <a:off x="6234262" y="3094637"/>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Open AI</a:t>
            </a:r>
            <a:br>
              <a:rPr lang="en-IE" dirty="0"/>
            </a:br>
            <a:r>
              <a:rPr lang="en-IE" dirty="0"/>
              <a:t>API</a:t>
            </a:r>
            <a:endParaRPr lang="pl-PL" dirty="0"/>
          </a:p>
        </p:txBody>
      </p:sp>
      <p:sp>
        <p:nvSpPr>
          <p:cNvPr id="22" name="Rectangle 21">
            <a:extLst>
              <a:ext uri="{FF2B5EF4-FFF2-40B4-BE49-F238E27FC236}">
                <a16:creationId xmlns:a16="http://schemas.microsoft.com/office/drawing/2014/main" id="{C034A743-019A-1BE5-5BAA-1E1BE9465BA0}"/>
              </a:ext>
            </a:extLst>
          </p:cNvPr>
          <p:cNvSpPr/>
          <p:nvPr/>
        </p:nvSpPr>
        <p:spPr>
          <a:xfrm>
            <a:off x="6234262" y="394095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Main Database</a:t>
            </a:r>
            <a:endParaRPr lang="pl-PL" dirty="0"/>
          </a:p>
        </p:txBody>
      </p:sp>
      <p:sp>
        <p:nvSpPr>
          <p:cNvPr id="23" name="Rectangle 22">
            <a:extLst>
              <a:ext uri="{FF2B5EF4-FFF2-40B4-BE49-F238E27FC236}">
                <a16:creationId xmlns:a16="http://schemas.microsoft.com/office/drawing/2014/main" id="{2C0D9B5E-CAB2-793D-BB4C-C7A04655804B}"/>
              </a:ext>
            </a:extLst>
          </p:cNvPr>
          <p:cNvSpPr/>
          <p:nvPr/>
        </p:nvSpPr>
        <p:spPr>
          <a:xfrm>
            <a:off x="6234262" y="2253241"/>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Vector Database</a:t>
            </a:r>
            <a:endParaRPr lang="pl-PL" dirty="0"/>
          </a:p>
        </p:txBody>
      </p:sp>
      <p:sp>
        <p:nvSpPr>
          <p:cNvPr id="24" name="Rectangle 23">
            <a:extLst>
              <a:ext uri="{FF2B5EF4-FFF2-40B4-BE49-F238E27FC236}">
                <a16:creationId xmlns:a16="http://schemas.microsoft.com/office/drawing/2014/main" id="{B038611A-25D8-7494-C032-65B4159DFA89}"/>
              </a:ext>
            </a:extLst>
          </p:cNvPr>
          <p:cNvSpPr/>
          <p:nvPr/>
        </p:nvSpPr>
        <p:spPr>
          <a:xfrm>
            <a:off x="3441289" y="267007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Notes</a:t>
            </a:r>
            <a:endParaRPr lang="pl-PL" dirty="0"/>
          </a:p>
        </p:txBody>
      </p:sp>
      <p:sp>
        <p:nvSpPr>
          <p:cNvPr id="25" name="Rectangle 24">
            <a:extLst>
              <a:ext uri="{FF2B5EF4-FFF2-40B4-BE49-F238E27FC236}">
                <a16:creationId xmlns:a16="http://schemas.microsoft.com/office/drawing/2014/main" id="{DDCFF8A7-7821-2989-C2FB-171C6B3AA149}"/>
              </a:ext>
            </a:extLst>
          </p:cNvPr>
          <p:cNvSpPr/>
          <p:nvPr/>
        </p:nvSpPr>
        <p:spPr>
          <a:xfrm>
            <a:off x="3441288" y="367028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Templates</a:t>
            </a:r>
            <a:endParaRPr lang="pl-PL" dirty="0"/>
          </a:p>
        </p:txBody>
      </p:sp>
      <p:sp>
        <p:nvSpPr>
          <p:cNvPr id="26" name="Rectangle 25">
            <a:extLst>
              <a:ext uri="{FF2B5EF4-FFF2-40B4-BE49-F238E27FC236}">
                <a16:creationId xmlns:a16="http://schemas.microsoft.com/office/drawing/2014/main" id="{A3ED75E3-F6DD-D326-A379-922CC7F18D71}"/>
              </a:ext>
            </a:extLst>
          </p:cNvPr>
          <p:cNvSpPr/>
          <p:nvPr/>
        </p:nvSpPr>
        <p:spPr>
          <a:xfrm>
            <a:off x="3441288" y="467481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Workspaces</a:t>
            </a:r>
            <a:endParaRPr lang="pl-PL" dirty="0"/>
          </a:p>
        </p:txBody>
      </p:sp>
      <p:cxnSp>
        <p:nvCxnSpPr>
          <p:cNvPr id="28" name="Straight Arrow Connector 27">
            <a:extLst>
              <a:ext uri="{FF2B5EF4-FFF2-40B4-BE49-F238E27FC236}">
                <a16:creationId xmlns:a16="http://schemas.microsoft.com/office/drawing/2014/main" id="{965FFA21-5E22-B151-6508-BB29B9D8A30E}"/>
              </a:ext>
            </a:extLst>
          </p:cNvPr>
          <p:cNvCxnSpPr>
            <a:stCxn id="4" idx="3"/>
            <a:endCxn id="18" idx="1"/>
          </p:cNvCxnSpPr>
          <p:nvPr/>
        </p:nvCxnSpPr>
        <p:spPr>
          <a:xfrm flipV="1">
            <a:off x="2172929" y="2034256"/>
            <a:ext cx="1268361" cy="1481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D3E91A62-12F1-A3F8-2D20-33267FAC2D74}"/>
              </a:ext>
            </a:extLst>
          </p:cNvPr>
          <p:cNvCxnSpPr>
            <a:stCxn id="4" idx="3"/>
            <a:endCxn id="24" idx="1"/>
          </p:cNvCxnSpPr>
          <p:nvPr/>
        </p:nvCxnSpPr>
        <p:spPr>
          <a:xfrm flipV="1">
            <a:off x="2172929" y="3038782"/>
            <a:ext cx="1268360" cy="476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8EEA1E2-A1ED-6B6A-397E-DEF8EC963AAF}"/>
              </a:ext>
            </a:extLst>
          </p:cNvPr>
          <p:cNvCxnSpPr>
            <a:stCxn id="4" idx="3"/>
            <a:endCxn id="25" idx="1"/>
          </p:cNvCxnSpPr>
          <p:nvPr/>
        </p:nvCxnSpPr>
        <p:spPr>
          <a:xfrm>
            <a:off x="2172929" y="3515642"/>
            <a:ext cx="1268359" cy="5233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AD57E261-0E0A-5680-D000-42F750B0845D}"/>
              </a:ext>
            </a:extLst>
          </p:cNvPr>
          <p:cNvCxnSpPr>
            <a:stCxn id="4" idx="3"/>
            <a:endCxn id="26" idx="1"/>
          </p:cNvCxnSpPr>
          <p:nvPr/>
        </p:nvCxnSpPr>
        <p:spPr>
          <a:xfrm>
            <a:off x="2172929" y="3515642"/>
            <a:ext cx="1268359" cy="1527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BECC58A-7F6A-A26A-1B41-6A7C37DD7526}"/>
              </a:ext>
            </a:extLst>
          </p:cNvPr>
          <p:cNvCxnSpPr>
            <a:stCxn id="18" idx="3"/>
            <a:endCxn id="19" idx="1"/>
          </p:cNvCxnSpPr>
          <p:nvPr/>
        </p:nvCxnSpPr>
        <p:spPr>
          <a:xfrm flipV="1">
            <a:off x="5024283" y="1778009"/>
            <a:ext cx="1209980" cy="2562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3CF6FA8D-4AE2-9DAB-52BA-0FEC93595EF1}"/>
              </a:ext>
            </a:extLst>
          </p:cNvPr>
          <p:cNvCxnSpPr>
            <a:cxnSpLocks/>
            <a:stCxn id="26" idx="3"/>
            <a:endCxn id="20" idx="1"/>
          </p:cNvCxnSpPr>
          <p:nvPr/>
        </p:nvCxnSpPr>
        <p:spPr>
          <a:xfrm>
            <a:off x="5024281" y="5043522"/>
            <a:ext cx="1209981" cy="1124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F2F0443A-A853-30CE-9B55-10E8775B53F0}"/>
              </a:ext>
            </a:extLst>
          </p:cNvPr>
          <p:cNvCxnSpPr>
            <a:stCxn id="24" idx="3"/>
            <a:endCxn id="23" idx="1"/>
          </p:cNvCxnSpPr>
          <p:nvPr/>
        </p:nvCxnSpPr>
        <p:spPr>
          <a:xfrm flipV="1">
            <a:off x="5024282" y="2621951"/>
            <a:ext cx="1209980" cy="4168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a:extLst>
              <a:ext uri="{FF2B5EF4-FFF2-40B4-BE49-F238E27FC236}">
                <a16:creationId xmlns:a16="http://schemas.microsoft.com/office/drawing/2014/main" id="{8ADCA536-04ED-DA79-A554-66449CF5A6F6}"/>
              </a:ext>
            </a:extLst>
          </p:cNvPr>
          <p:cNvCxnSpPr>
            <a:stCxn id="24" idx="3"/>
            <a:endCxn id="22" idx="1"/>
          </p:cNvCxnSpPr>
          <p:nvPr/>
        </p:nvCxnSpPr>
        <p:spPr>
          <a:xfrm>
            <a:off x="5024282" y="3038782"/>
            <a:ext cx="1209980" cy="1270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6258BE50-82D8-8FD1-5739-D34278C03E60}"/>
              </a:ext>
            </a:extLst>
          </p:cNvPr>
          <p:cNvCxnSpPr>
            <a:stCxn id="24" idx="3"/>
            <a:endCxn id="21" idx="1"/>
          </p:cNvCxnSpPr>
          <p:nvPr/>
        </p:nvCxnSpPr>
        <p:spPr>
          <a:xfrm>
            <a:off x="5024282" y="3038782"/>
            <a:ext cx="1209980" cy="424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1B28DAD3-8A6E-CA66-5A4D-AB70345B1C4B}"/>
              </a:ext>
            </a:extLst>
          </p:cNvPr>
          <p:cNvCxnSpPr>
            <a:stCxn id="25" idx="3"/>
            <a:endCxn id="22" idx="1"/>
          </p:cNvCxnSpPr>
          <p:nvPr/>
        </p:nvCxnSpPr>
        <p:spPr>
          <a:xfrm>
            <a:off x="5024281" y="4038996"/>
            <a:ext cx="1209981" cy="2706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8750D0A-984E-6720-0C7E-8276554EDD67}"/>
              </a:ext>
            </a:extLst>
          </p:cNvPr>
          <p:cNvCxnSpPr>
            <a:cxnSpLocks/>
            <a:endCxn id="22" idx="3"/>
          </p:cNvCxnSpPr>
          <p:nvPr/>
        </p:nvCxnSpPr>
        <p:spPr>
          <a:xfrm flipH="1">
            <a:off x="7817255" y="4309666"/>
            <a:ext cx="27469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D5DDFECD-EC93-0107-77FC-0AADAC625837}"/>
              </a:ext>
            </a:extLst>
          </p:cNvPr>
          <p:cNvCxnSpPr>
            <a:stCxn id="26" idx="3"/>
            <a:endCxn id="22" idx="1"/>
          </p:cNvCxnSpPr>
          <p:nvPr/>
        </p:nvCxnSpPr>
        <p:spPr>
          <a:xfrm flipV="1">
            <a:off x="5024281" y="4309666"/>
            <a:ext cx="1209981" cy="7338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7" name="Freeform: Shape 66">
            <a:extLst>
              <a:ext uri="{FF2B5EF4-FFF2-40B4-BE49-F238E27FC236}">
                <a16:creationId xmlns:a16="http://schemas.microsoft.com/office/drawing/2014/main" id="{CCCC0973-6325-50BE-76F7-A8CE35D9AF2A}"/>
              </a:ext>
            </a:extLst>
          </p:cNvPr>
          <p:cNvSpPr/>
          <p:nvPr/>
        </p:nvSpPr>
        <p:spPr>
          <a:xfrm>
            <a:off x="5054396" y="3188129"/>
            <a:ext cx="501436" cy="1700231"/>
          </a:xfrm>
          <a:custGeom>
            <a:avLst/>
            <a:gdLst>
              <a:gd name="connsiteX0" fmla="*/ 9833 w 462117"/>
              <a:gd name="connsiteY0" fmla="*/ 0 h 1789471"/>
              <a:gd name="connsiteX1" fmla="*/ 462117 w 462117"/>
              <a:gd name="connsiteY1" fmla="*/ 973393 h 1789471"/>
              <a:gd name="connsiteX2" fmla="*/ 0 w 462117"/>
              <a:gd name="connsiteY2" fmla="*/ 1789471 h 1789471"/>
            </a:gdLst>
            <a:ahLst/>
            <a:cxnLst>
              <a:cxn ang="0">
                <a:pos x="connsiteX0" y="connsiteY0"/>
              </a:cxn>
              <a:cxn ang="0">
                <a:pos x="connsiteX1" y="connsiteY1"/>
              </a:cxn>
              <a:cxn ang="0">
                <a:pos x="connsiteX2" y="connsiteY2"/>
              </a:cxn>
            </a:cxnLst>
            <a:rect l="l" t="t" r="r" b="b"/>
            <a:pathLst>
              <a:path w="462117" h="1789471">
                <a:moveTo>
                  <a:pt x="9833" y="0"/>
                </a:moveTo>
                <a:lnTo>
                  <a:pt x="462117" y="973393"/>
                </a:lnTo>
                <a:lnTo>
                  <a:pt x="0" y="1789471"/>
                </a:lnTo>
              </a:path>
            </a:pathLst>
          </a:cu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pl-PL"/>
          </a:p>
        </p:txBody>
      </p:sp>
      <p:cxnSp>
        <p:nvCxnSpPr>
          <p:cNvPr id="72" name="Straight Arrow Connector 71">
            <a:extLst>
              <a:ext uri="{FF2B5EF4-FFF2-40B4-BE49-F238E27FC236}">
                <a16:creationId xmlns:a16="http://schemas.microsoft.com/office/drawing/2014/main" id="{41DF3F3B-A0BF-4846-C052-793400107420}"/>
              </a:ext>
            </a:extLst>
          </p:cNvPr>
          <p:cNvCxnSpPr>
            <a:stCxn id="18" idx="2"/>
            <a:endCxn id="24" idx="0"/>
          </p:cNvCxnSpPr>
          <p:nvPr/>
        </p:nvCxnSpPr>
        <p:spPr>
          <a:xfrm flipH="1">
            <a:off x="4232786" y="2402966"/>
            <a:ext cx="1" cy="2671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89E3DD90-292B-C279-D50F-5DF6181BAA10}"/>
              </a:ext>
            </a:extLst>
          </p:cNvPr>
          <p:cNvSpPr txBox="1"/>
          <p:nvPr/>
        </p:nvSpPr>
        <p:spPr>
          <a:xfrm>
            <a:off x="3684670" y="1136338"/>
            <a:ext cx="1119217" cy="369332"/>
          </a:xfrm>
          <a:prstGeom prst="rect">
            <a:avLst/>
          </a:prstGeom>
          <a:noFill/>
        </p:spPr>
        <p:txBody>
          <a:bodyPr wrap="none" rtlCol="0">
            <a:spAutoFit/>
          </a:bodyPr>
          <a:lstStyle/>
          <a:p>
            <a:r>
              <a:rPr lang="en-IE" b="1" dirty="0"/>
              <a:t>Back-end</a:t>
            </a:r>
            <a:endParaRPr lang="pl-PL" b="1" dirty="0"/>
          </a:p>
        </p:txBody>
      </p:sp>
      <p:sp>
        <p:nvSpPr>
          <p:cNvPr id="103" name="Freeform: Shape 102">
            <a:extLst>
              <a:ext uri="{FF2B5EF4-FFF2-40B4-BE49-F238E27FC236}">
                <a16:creationId xmlns:a16="http://schemas.microsoft.com/office/drawing/2014/main" id="{4C974388-965C-6987-B624-0B271764F816}"/>
              </a:ext>
            </a:extLst>
          </p:cNvPr>
          <p:cNvSpPr/>
          <p:nvPr/>
        </p:nvSpPr>
        <p:spPr>
          <a:xfrm>
            <a:off x="5004619" y="1297858"/>
            <a:ext cx="3106994" cy="3018503"/>
          </a:xfrm>
          <a:custGeom>
            <a:avLst/>
            <a:gdLst>
              <a:gd name="connsiteX0" fmla="*/ 0 w 3106994"/>
              <a:gd name="connsiteY0" fmla="*/ 511277 h 3018503"/>
              <a:gd name="connsiteX1" fmla="*/ 1219200 w 3106994"/>
              <a:gd name="connsiteY1" fmla="*/ 0 h 3018503"/>
              <a:gd name="connsiteX2" fmla="*/ 3097162 w 3106994"/>
              <a:gd name="connsiteY2" fmla="*/ 9832 h 3018503"/>
              <a:gd name="connsiteX3" fmla="*/ 3106994 w 3106994"/>
              <a:gd name="connsiteY3" fmla="*/ 3018503 h 3018503"/>
            </a:gdLst>
            <a:ahLst/>
            <a:cxnLst>
              <a:cxn ang="0">
                <a:pos x="connsiteX0" y="connsiteY0"/>
              </a:cxn>
              <a:cxn ang="0">
                <a:pos x="connsiteX1" y="connsiteY1"/>
              </a:cxn>
              <a:cxn ang="0">
                <a:pos x="connsiteX2" y="connsiteY2"/>
              </a:cxn>
              <a:cxn ang="0">
                <a:pos x="connsiteX3" y="connsiteY3"/>
              </a:cxn>
            </a:cxnLst>
            <a:rect l="l" t="t" r="r" b="b"/>
            <a:pathLst>
              <a:path w="3106994" h="3018503">
                <a:moveTo>
                  <a:pt x="0" y="511277"/>
                </a:moveTo>
                <a:lnTo>
                  <a:pt x="1219200" y="0"/>
                </a:lnTo>
                <a:lnTo>
                  <a:pt x="3097162" y="9832"/>
                </a:lnTo>
                <a:cubicBezTo>
                  <a:pt x="3100439" y="1012722"/>
                  <a:pt x="3103717" y="2015613"/>
                  <a:pt x="3106994" y="3018503"/>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cxnSp>
        <p:nvCxnSpPr>
          <p:cNvPr id="5" name="Straight Arrow Connector 4">
            <a:extLst>
              <a:ext uri="{FF2B5EF4-FFF2-40B4-BE49-F238E27FC236}">
                <a16:creationId xmlns:a16="http://schemas.microsoft.com/office/drawing/2014/main" id="{45A9FA95-E33B-BB07-C598-D701E64E1B36}"/>
              </a:ext>
            </a:extLst>
          </p:cNvPr>
          <p:cNvCxnSpPr>
            <a:stCxn id="25" idx="2"/>
            <a:endCxn id="26" idx="0"/>
          </p:cNvCxnSpPr>
          <p:nvPr/>
        </p:nvCxnSpPr>
        <p:spPr>
          <a:xfrm>
            <a:off x="4232785" y="4407706"/>
            <a:ext cx="0" cy="267106"/>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189</TotalTime>
  <Words>243</Words>
  <Application>Microsoft Office PowerPoint</Application>
  <PresentationFormat>Custom</PresentationFormat>
  <Paragraphs>64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Overview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19</cp:revision>
  <dcterms:created xsi:type="dcterms:W3CDTF">2025-09-20T02:13:34Z</dcterms:created>
  <dcterms:modified xsi:type="dcterms:W3CDTF">2025-09-24T01:51:05Z</dcterms:modified>
</cp:coreProperties>
</file>