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716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721057"/>
            <a:ext cx="6858000" cy="136828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079502"/>
            <a:ext cx="6858000" cy="62852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201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40311"/>
            <a:ext cx="7886700" cy="6829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823083"/>
            <a:ext cx="7886700" cy="28172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323297"/>
            <a:ext cx="7885509" cy="568885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03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355"/>
            <a:ext cx="7886700" cy="2946105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742206"/>
            <a:ext cx="7885509" cy="1251869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6611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04355"/>
            <a:ext cx="6977064" cy="2494780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805410"/>
            <a:ext cx="6564224" cy="45760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752483"/>
            <a:ext cx="7884318" cy="12415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833283" y="655869"/>
            <a:ext cx="457200" cy="48744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286635"/>
            <a:ext cx="457200" cy="48744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527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39679"/>
            <a:ext cx="7886700" cy="2093777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043274"/>
            <a:ext cx="7885509" cy="95080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520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572062"/>
            <a:ext cx="2210150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143721"/>
            <a:ext cx="2195513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572062"/>
            <a:ext cx="2202181" cy="48035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143721"/>
            <a:ext cx="2210096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572062"/>
            <a:ext cx="2199085" cy="48035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143721"/>
            <a:ext cx="2199085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423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582247"/>
            <a:ext cx="2205038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880817"/>
            <a:ext cx="2205038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062600"/>
            <a:ext cx="2205038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582247"/>
            <a:ext cx="2197894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880817"/>
            <a:ext cx="2197894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062599"/>
            <a:ext cx="2200805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582247"/>
            <a:ext cx="2199085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880817"/>
            <a:ext cx="2199085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062597"/>
            <a:ext cx="2201998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757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6635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355"/>
            <a:ext cx="1971675" cy="4844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355"/>
            <a:ext cx="5800725" cy="4844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62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687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721057"/>
            <a:ext cx="6858000" cy="136828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078917"/>
            <a:ext cx="6858000" cy="62852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8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521777"/>
            <a:ext cx="3768912" cy="3627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521777"/>
            <a:ext cx="3775470" cy="3627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91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401359"/>
            <a:ext cx="3768912" cy="68678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088143"/>
            <a:ext cx="3768912" cy="3071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401359"/>
            <a:ext cx="3776661" cy="6867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088143"/>
            <a:ext cx="3776661" cy="3071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33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981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48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106"/>
            <a:ext cx="2949178" cy="13338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3083"/>
            <a:ext cx="4629150" cy="40624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976"/>
            <a:ext cx="2739019" cy="3177206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804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106"/>
            <a:ext cx="2949178" cy="13338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3083"/>
            <a:ext cx="4629150" cy="406248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976"/>
            <a:ext cx="2739019" cy="3177206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184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521777"/>
            <a:ext cx="7675350" cy="362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8431"/>
            <a:ext cx="20574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8431"/>
            <a:ext cx="30861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8431"/>
            <a:ext cx="20574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64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CAE1-BCC7-DD9D-B738-5501627B5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46300"/>
            <a:ext cx="6858000" cy="1368288"/>
          </a:xfrm>
        </p:spPr>
        <p:txBody>
          <a:bodyPr/>
          <a:lstStyle/>
          <a:p>
            <a:pPr algn="ctr"/>
            <a:r>
              <a:rPr lang="en-IE" b="1" dirty="0" err="1"/>
              <a:t>ThingSpace.ts</a:t>
            </a:r>
            <a:endParaRPr lang="pl-P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D3355-14BE-5A87-D1F1-211823936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640" y="2858294"/>
            <a:ext cx="6858000" cy="1368287"/>
          </a:xfrm>
        </p:spPr>
        <p:txBody>
          <a:bodyPr>
            <a:normAutofit lnSpcReduction="10000"/>
          </a:bodyPr>
          <a:lstStyle/>
          <a:p>
            <a:pPr algn="ctr"/>
            <a:r>
              <a:rPr lang="en-IE" i="1" dirty="0"/>
              <a:t>Marek Gryszka</a:t>
            </a:r>
            <a:br>
              <a:rPr lang="en-IE" i="1" dirty="0"/>
            </a:br>
            <a:r>
              <a:rPr lang="en-IE" i="1" dirty="0"/>
              <a:t>Andrew Wang</a:t>
            </a:r>
            <a:br>
              <a:rPr lang="en-IE" i="1" dirty="0"/>
            </a:br>
            <a:r>
              <a:rPr lang="en-IE" i="1" dirty="0"/>
              <a:t>Jeffery Yu</a:t>
            </a:r>
            <a:br>
              <a:rPr lang="en-IE" i="1" dirty="0"/>
            </a:br>
            <a:r>
              <a:rPr lang="en-IE" i="1" dirty="0"/>
              <a:t>Minori </a:t>
            </a:r>
            <a:r>
              <a:rPr lang="en-IE" i="1" dirty="0" err="1"/>
              <a:t>Poedjokerto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8782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55DF-ACD8-4D38-420E-DB7D99A3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High-level and Target Audience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C95E-A199-64DA-23B6-778095F1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78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2C4B-3B94-53E4-D298-F0F03C9B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Main Actors + central Features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CF15-71C3-7A9C-6668-C98D4609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427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BB6BCC8-A996-1C8F-6312-A4AD4A24C0FE}"/>
              </a:ext>
            </a:extLst>
          </p:cNvPr>
          <p:cNvSpPr/>
          <p:nvPr/>
        </p:nvSpPr>
        <p:spPr>
          <a:xfrm>
            <a:off x="1539240" y="1147604"/>
            <a:ext cx="6065520" cy="34213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B64817-250F-FCE4-CFC3-1F8BD26D0207}"/>
              </a:ext>
            </a:extLst>
          </p:cNvPr>
          <p:cNvSpPr/>
          <p:nvPr/>
        </p:nvSpPr>
        <p:spPr>
          <a:xfrm>
            <a:off x="4664921" y="2730987"/>
            <a:ext cx="2551219" cy="5765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243AED-9FC8-98B8-C6D7-CD75A1872574}"/>
              </a:ext>
            </a:extLst>
          </p:cNvPr>
          <p:cNvSpPr/>
          <p:nvPr/>
        </p:nvSpPr>
        <p:spPr>
          <a:xfrm>
            <a:off x="1712139" y="2798421"/>
            <a:ext cx="2789861" cy="16186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AAF6E4-3880-0141-E33B-46C52CD321B7}"/>
              </a:ext>
            </a:extLst>
          </p:cNvPr>
          <p:cNvSpPr/>
          <p:nvPr/>
        </p:nvSpPr>
        <p:spPr>
          <a:xfrm>
            <a:off x="5259803" y="3535680"/>
            <a:ext cx="2031054" cy="75293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4DA0E5-771C-4ACD-8787-AAE804949F65}"/>
              </a:ext>
            </a:extLst>
          </p:cNvPr>
          <p:cNvSpPr/>
          <p:nvPr/>
        </p:nvSpPr>
        <p:spPr>
          <a:xfrm>
            <a:off x="5120640" y="1299511"/>
            <a:ext cx="1463040" cy="129847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76507E-F516-3CDE-D96B-907E17D11D1A}"/>
              </a:ext>
            </a:extLst>
          </p:cNvPr>
          <p:cNvSpPr/>
          <p:nvPr/>
        </p:nvSpPr>
        <p:spPr>
          <a:xfrm>
            <a:off x="2651760" y="1299511"/>
            <a:ext cx="1669753" cy="13859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9024F-5DC4-53ED-6D9D-86A2E68F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Use Case Diagram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9C272-F848-9890-7BE5-A6F8F70084AA}"/>
              </a:ext>
            </a:extLst>
          </p:cNvPr>
          <p:cNvSpPr txBox="1"/>
          <p:nvPr/>
        </p:nvSpPr>
        <p:spPr>
          <a:xfrm>
            <a:off x="3139440" y="1299511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Sing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02270-C95E-D9DE-FCF1-B1FA8B2DFC0C}"/>
              </a:ext>
            </a:extLst>
          </p:cNvPr>
          <p:cNvSpPr txBox="1"/>
          <p:nvPr/>
        </p:nvSpPr>
        <p:spPr>
          <a:xfrm>
            <a:off x="3048581" y="1668843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Sign Out</a:t>
            </a:r>
            <a:endParaRPr lang="pl-P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7BC79-AA64-FE6E-6CB1-AB7580D9A9C9}"/>
              </a:ext>
            </a:extLst>
          </p:cNvPr>
          <p:cNvSpPr txBox="1"/>
          <p:nvPr/>
        </p:nvSpPr>
        <p:spPr>
          <a:xfrm>
            <a:off x="3087661" y="2009794"/>
            <a:ext cx="847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Sing Up</a:t>
            </a:r>
            <a:endParaRPr lang="pl-PL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7D585-A9D1-390B-E0E5-D1EFF005BC6D}"/>
              </a:ext>
            </a:extLst>
          </p:cNvPr>
          <p:cNvSpPr txBox="1"/>
          <p:nvPr/>
        </p:nvSpPr>
        <p:spPr>
          <a:xfrm>
            <a:off x="2811780" y="2346948"/>
            <a:ext cx="1482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Delete Account</a:t>
            </a:r>
            <a:endParaRPr lang="pl-PL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1341F-6E0B-7BB6-ABBA-BA26A39D0A4E}"/>
              </a:ext>
            </a:extLst>
          </p:cNvPr>
          <p:cNvSpPr txBox="1"/>
          <p:nvPr/>
        </p:nvSpPr>
        <p:spPr>
          <a:xfrm>
            <a:off x="5227320" y="1299511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Create Note</a:t>
            </a:r>
            <a:endParaRPr lang="pl-PL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E5720-B15B-62F6-E4F5-EE70C119C308}"/>
              </a:ext>
            </a:extLst>
          </p:cNvPr>
          <p:cNvSpPr txBox="1"/>
          <p:nvPr/>
        </p:nvSpPr>
        <p:spPr>
          <a:xfrm>
            <a:off x="5182859" y="1611931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Update Note</a:t>
            </a:r>
            <a:endParaRPr lang="pl-PL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1AD93-2FC6-BF3C-1585-DECEB3551AFA}"/>
              </a:ext>
            </a:extLst>
          </p:cNvPr>
          <p:cNvSpPr txBox="1"/>
          <p:nvPr/>
        </p:nvSpPr>
        <p:spPr>
          <a:xfrm>
            <a:off x="5259803" y="1920704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Share Note</a:t>
            </a:r>
            <a:endParaRPr lang="pl-PL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5C132D-D3FB-9C69-16D6-BEACA95A87E6}"/>
              </a:ext>
            </a:extLst>
          </p:cNvPr>
          <p:cNvSpPr txBox="1"/>
          <p:nvPr/>
        </p:nvSpPr>
        <p:spPr>
          <a:xfrm>
            <a:off x="5190953" y="2219788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Delete Note</a:t>
            </a:r>
            <a:endParaRPr lang="pl-PL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30900-AE9D-3988-6ED0-AE39D4FA0E50}"/>
              </a:ext>
            </a:extLst>
          </p:cNvPr>
          <p:cNvSpPr txBox="1"/>
          <p:nvPr/>
        </p:nvSpPr>
        <p:spPr>
          <a:xfrm>
            <a:off x="4986329" y="2730987"/>
            <a:ext cx="2049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Create Note Template</a:t>
            </a:r>
            <a:endParaRPr lang="pl-PL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24BB1E-7203-83C9-7C79-B762D7F04EF1}"/>
              </a:ext>
            </a:extLst>
          </p:cNvPr>
          <p:cNvSpPr txBox="1"/>
          <p:nvPr/>
        </p:nvSpPr>
        <p:spPr>
          <a:xfrm>
            <a:off x="5332130" y="3621765"/>
            <a:ext cx="175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Synonymic Search</a:t>
            </a:r>
            <a:endParaRPr lang="pl-PL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9EF96E-1A99-E9C7-4323-825DAA7FEF44}"/>
              </a:ext>
            </a:extLst>
          </p:cNvPr>
          <p:cNvSpPr txBox="1"/>
          <p:nvPr/>
        </p:nvSpPr>
        <p:spPr>
          <a:xfrm>
            <a:off x="5733416" y="3891636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Filter notes</a:t>
            </a:r>
            <a:endParaRPr lang="pl-PL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EE8439-5EEA-CACE-4AB6-23B262E5094E}"/>
              </a:ext>
            </a:extLst>
          </p:cNvPr>
          <p:cNvSpPr txBox="1"/>
          <p:nvPr/>
        </p:nvSpPr>
        <p:spPr>
          <a:xfrm>
            <a:off x="2156827" y="2798421"/>
            <a:ext cx="1847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Invite to Workspace</a:t>
            </a:r>
            <a:endParaRPr lang="pl-PL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8AC190-8C9C-CAFA-52B8-097CD19FBEC5}"/>
              </a:ext>
            </a:extLst>
          </p:cNvPr>
          <p:cNvSpPr txBox="1"/>
          <p:nvPr/>
        </p:nvSpPr>
        <p:spPr>
          <a:xfrm>
            <a:off x="2088677" y="3081366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Send a Chat Message</a:t>
            </a:r>
            <a:endParaRPr lang="pl-PL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87EC5-E1BC-61E9-7F9E-AA062406065C}"/>
              </a:ext>
            </a:extLst>
          </p:cNvPr>
          <p:cNvSpPr txBox="1"/>
          <p:nvPr/>
        </p:nvSpPr>
        <p:spPr>
          <a:xfrm>
            <a:off x="2147465" y="3402506"/>
            <a:ext cx="1866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Browse Workspaces</a:t>
            </a:r>
            <a:endParaRPr lang="pl-PL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2B073-DA9B-3E7B-221F-F052306E5472}"/>
              </a:ext>
            </a:extLst>
          </p:cNvPr>
          <p:cNvSpPr txBox="1"/>
          <p:nvPr/>
        </p:nvSpPr>
        <p:spPr>
          <a:xfrm>
            <a:off x="2250604" y="3709191"/>
            <a:ext cx="166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Leave Workspace</a:t>
            </a:r>
            <a:endParaRPr lang="pl-PL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D40246-C709-0F0F-AB81-D5E350D1185F}"/>
              </a:ext>
            </a:extLst>
          </p:cNvPr>
          <p:cNvSpPr txBox="1"/>
          <p:nvPr/>
        </p:nvSpPr>
        <p:spPr>
          <a:xfrm>
            <a:off x="4635615" y="3023360"/>
            <a:ext cx="2642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Receive Datetime Reminders</a:t>
            </a:r>
            <a:endParaRPr lang="pl-PL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01BAE8-D5B8-BBB9-DC3F-2B989DA67FE3}"/>
              </a:ext>
            </a:extLst>
          </p:cNvPr>
          <p:cNvSpPr txBox="1"/>
          <p:nvPr/>
        </p:nvSpPr>
        <p:spPr>
          <a:xfrm>
            <a:off x="1637422" y="4006591"/>
            <a:ext cx="2887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Directly Add Note to Workspace</a:t>
            </a:r>
            <a:endParaRPr lang="pl-PL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1D3AE1-043B-9C0D-666B-876B03D24BDA}"/>
              </a:ext>
            </a:extLst>
          </p:cNvPr>
          <p:cNvSpPr txBox="1"/>
          <p:nvPr/>
        </p:nvSpPr>
        <p:spPr>
          <a:xfrm>
            <a:off x="418550" y="228972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i="1" dirty="0"/>
              <a:t>User</a:t>
            </a:r>
            <a:endParaRPr lang="pl-PL" b="1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7A52E6-72D8-4624-5E62-0B31435E9886}"/>
              </a:ext>
            </a:extLst>
          </p:cNvPr>
          <p:cNvSpPr txBox="1"/>
          <p:nvPr/>
        </p:nvSpPr>
        <p:spPr>
          <a:xfrm>
            <a:off x="7604760" y="1187450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i="1" dirty="0"/>
              <a:t>Text2Speech</a:t>
            </a:r>
            <a:br>
              <a:rPr lang="en-IE" b="1" i="1" dirty="0"/>
            </a:br>
            <a:r>
              <a:rPr lang="en-IE" b="1" i="1" dirty="0"/>
              <a:t>API</a:t>
            </a:r>
            <a:endParaRPr lang="pl-PL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BB2F85-60E2-2FB7-A90F-6844D577D817}"/>
              </a:ext>
            </a:extLst>
          </p:cNvPr>
          <p:cNvSpPr txBox="1"/>
          <p:nvPr/>
        </p:nvSpPr>
        <p:spPr>
          <a:xfrm>
            <a:off x="7663548" y="3367192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i="1" dirty="0"/>
              <a:t>Thesaurus</a:t>
            </a:r>
            <a:br>
              <a:rPr lang="en-IE" b="1" i="1" dirty="0"/>
            </a:br>
            <a:r>
              <a:rPr lang="en-IE" b="1" i="1" dirty="0"/>
              <a:t>API</a:t>
            </a:r>
            <a:endParaRPr lang="pl-PL" b="1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7E4367-3C4D-BA98-08F2-3D46199DB6E0}"/>
              </a:ext>
            </a:extLst>
          </p:cNvPr>
          <p:cNvSpPr txBox="1"/>
          <p:nvPr/>
        </p:nvSpPr>
        <p:spPr>
          <a:xfrm>
            <a:off x="7665989" y="4082328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i="1" dirty="0"/>
              <a:t>LLM API</a:t>
            </a:r>
            <a:endParaRPr lang="pl-PL" b="1" i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5B13293-71E5-1CAF-9C41-EEB7D7DC3D6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102260" y="3862408"/>
            <a:ext cx="563729" cy="40458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7D5977-93D6-C2CF-D783-368ECA7A40F8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 flipV="1">
            <a:off x="7082737" y="3690358"/>
            <a:ext cx="580811" cy="10068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6755D4B-7D8D-3E8A-76E7-3EF2003709A1}"/>
              </a:ext>
            </a:extLst>
          </p:cNvPr>
          <p:cNvSpPr txBox="1"/>
          <p:nvPr/>
        </p:nvSpPr>
        <p:spPr>
          <a:xfrm>
            <a:off x="-11173" y="2612602"/>
            <a:ext cx="1527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/>
              <a:t>Can perform </a:t>
            </a:r>
          </a:p>
          <a:p>
            <a:pPr algn="ctr"/>
            <a:r>
              <a:rPr lang="en-IE" sz="1400" dirty="0"/>
              <a:t>all use cases.</a:t>
            </a:r>
          </a:p>
          <a:p>
            <a:pPr algn="ctr"/>
            <a:r>
              <a:rPr lang="en-IE" sz="1400" dirty="0"/>
              <a:t>Arrows not shown</a:t>
            </a:r>
          </a:p>
          <a:p>
            <a:pPr algn="ctr"/>
            <a:r>
              <a:rPr lang="en-IE" sz="1400" dirty="0"/>
              <a:t>For readability</a:t>
            </a:r>
            <a:endParaRPr lang="pl-PL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384C75-D69C-FAD7-BCF8-1CC9FEBE87D6}"/>
              </a:ext>
            </a:extLst>
          </p:cNvPr>
          <p:cNvSpPr txBox="1"/>
          <p:nvPr/>
        </p:nvSpPr>
        <p:spPr>
          <a:xfrm>
            <a:off x="7558961" y="1731395"/>
            <a:ext cx="15632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/>
              <a:t>Will be used as an </a:t>
            </a:r>
          </a:p>
          <a:p>
            <a:pPr algn="ctr"/>
            <a:r>
              <a:rPr lang="en-IE" sz="1400" dirty="0"/>
              <a:t>alternative to </a:t>
            </a:r>
          </a:p>
          <a:p>
            <a:pPr algn="ctr"/>
            <a:r>
              <a:rPr lang="en-IE" sz="1400" dirty="0"/>
              <a:t>typing in the </a:t>
            </a:r>
          </a:p>
          <a:p>
            <a:pPr algn="ctr"/>
            <a:r>
              <a:rPr lang="en-IE" sz="1400" dirty="0"/>
              <a:t>text fields. </a:t>
            </a:r>
          </a:p>
          <a:p>
            <a:pPr algn="ctr"/>
            <a:r>
              <a:rPr lang="en-IE" sz="1400" dirty="0"/>
              <a:t>Arrows not shown </a:t>
            </a:r>
          </a:p>
          <a:p>
            <a:pPr algn="ctr"/>
            <a:r>
              <a:rPr lang="en-IE" sz="1400" dirty="0"/>
              <a:t>for readability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71720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9C3A-C561-87EA-85BB-01749835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High-level design diagram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9FCD-A730-71AD-9E14-ED1C251C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888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588B-32D1-73C3-2B77-0D4C1E43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The main </a:t>
            </a:r>
            <a:r>
              <a:rPr lang="en-IE"/>
              <a:t>technical challenge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ABB2-A1D9-4393-2F21-A0B84DF7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1262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56</TotalTime>
  <Words>113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ThingSpace.ts</vt:lpstr>
      <vt:lpstr>High-level and Target Audience</vt:lpstr>
      <vt:lpstr>Main Actors + central Features</vt:lpstr>
      <vt:lpstr>Use Case Diagram</vt:lpstr>
      <vt:lpstr>High-level design diagram</vt:lpstr>
      <vt:lpstr>The main technical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Gryszka</dc:creator>
  <cp:lastModifiedBy>Marek Gryszka</cp:lastModifiedBy>
  <cp:revision>4</cp:revision>
  <dcterms:created xsi:type="dcterms:W3CDTF">2025-09-20T02:13:34Z</dcterms:created>
  <dcterms:modified xsi:type="dcterms:W3CDTF">2025-09-20T03:16:50Z</dcterms:modified>
</cp:coreProperties>
</file>