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2" r:id="rId6"/>
    <p:sldId id="260" r:id="rId7"/>
    <p:sldId id="261" r:id="rId8"/>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6" d="100"/>
          <a:sy n="96" d="100"/>
        </p:scale>
        <p:origin x="109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24.09.2025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24.09.2025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24.09.2025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24.09.2025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24.09.2025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24.09.2025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24.09.2025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24.09.2025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24.09.2025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24.09.2025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24.09.2025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a:t>Overview </a:t>
            </a:r>
            <a:r>
              <a:rPr lang="en-IE" dirty="0"/>
              <a:t>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388420"/>
            <a:ext cx="2789861" cy="223670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1908314" y="1530873"/>
            <a:ext cx="2389832" cy="735972"/>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1942778" y="1540075"/>
            <a:ext cx="764953" cy="338554"/>
          </a:xfrm>
          <a:prstGeom prst="rect">
            <a:avLst/>
          </a:prstGeom>
          <a:noFill/>
        </p:spPr>
        <p:txBody>
          <a:bodyPr wrap="none" rtlCol="0">
            <a:spAutoFit/>
          </a:bodyPr>
          <a:lstStyle/>
          <a:p>
            <a:r>
              <a:rPr lang="en-IE" sz="1600" dirty="0"/>
              <a:t>Sign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2723299" y="1521482"/>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1908314" y="1897873"/>
            <a:ext cx="847091" cy="338554"/>
          </a:xfrm>
          <a:prstGeom prst="rect">
            <a:avLst/>
          </a:prstGeom>
          <a:noFill/>
        </p:spPr>
        <p:txBody>
          <a:bodyPr wrap="none" rtlCol="0">
            <a:spAutoFit/>
          </a:bodyPr>
          <a:lstStyle/>
          <a:p>
            <a:r>
              <a:rPr lang="en-IE" sz="1600" dirty="0"/>
              <a:t>Sign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35008" y="1928290"/>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
        <p:nvSpPr>
          <p:cNvPr id="4" name="TextBox 3">
            <a:extLst>
              <a:ext uri="{FF2B5EF4-FFF2-40B4-BE49-F238E27FC236}">
                <a16:creationId xmlns:a16="http://schemas.microsoft.com/office/drawing/2014/main" id="{C724BB2E-2792-9FEA-7546-926FA512B720}"/>
              </a:ext>
            </a:extLst>
          </p:cNvPr>
          <p:cNvSpPr txBox="1"/>
          <p:nvPr/>
        </p:nvSpPr>
        <p:spPr>
          <a:xfrm>
            <a:off x="2203430" y="2450304"/>
            <a:ext cx="1717843" cy="338554"/>
          </a:xfrm>
          <a:prstGeom prst="rect">
            <a:avLst/>
          </a:prstGeom>
          <a:noFill/>
        </p:spPr>
        <p:txBody>
          <a:bodyPr wrap="none" rtlCol="0">
            <a:spAutoFit/>
          </a:bodyPr>
          <a:lstStyle/>
          <a:p>
            <a:r>
              <a:rPr lang="en-IE" sz="1600" dirty="0"/>
              <a:t>Create Workspace</a:t>
            </a:r>
            <a:endParaRPr lang="pl-PL" sz="1600" dirty="0"/>
          </a:p>
        </p:txBody>
      </p:sp>
      <p:cxnSp>
        <p:nvCxnSpPr>
          <p:cNvPr id="51" name="Straight Arrow Connector 50">
            <a:extLst>
              <a:ext uri="{FF2B5EF4-FFF2-40B4-BE49-F238E27FC236}">
                <a16:creationId xmlns:a16="http://schemas.microsoft.com/office/drawing/2014/main" id="{461FE8CA-1533-77A0-536D-5F6EE148C0E5}"/>
              </a:ext>
            </a:extLst>
          </p:cNvPr>
          <p:cNvCxnSpPr>
            <a:stCxn id="17" idx="3"/>
            <a:endCxn id="9" idx="1"/>
          </p:cNvCxnSpPr>
          <p:nvPr/>
        </p:nvCxnSpPr>
        <p:spPr>
          <a:xfrm flipV="1">
            <a:off x="4063010" y="1661491"/>
            <a:ext cx="1138159" cy="15342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B2E2D1EE-A95E-1519-BD76-F9F5D5C40F6F}"/>
              </a:ext>
            </a:extLst>
          </p:cNvPr>
          <p:cNvSpPr txBox="1"/>
          <p:nvPr/>
        </p:nvSpPr>
        <p:spPr>
          <a:xfrm rot="18496042">
            <a:off x="4271366" y="1879773"/>
            <a:ext cx="792205" cy="307777"/>
          </a:xfrm>
          <a:prstGeom prst="rect">
            <a:avLst/>
          </a:prstGeom>
          <a:noFill/>
        </p:spPr>
        <p:txBody>
          <a:bodyPr wrap="none" rtlCol="0">
            <a:spAutoFit/>
          </a:bodyPr>
          <a:lstStyle/>
          <a:p>
            <a:r>
              <a:rPr lang="en-IE" sz="1400" i="1" dirty="0"/>
              <a:t>includes</a:t>
            </a:r>
            <a:endParaRPr lang="pl-PL" sz="1400" i="1" dirty="0"/>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D779-D5ED-5F66-8F80-5920A01D72A3}"/>
              </a:ext>
            </a:extLst>
          </p:cNvPr>
          <p:cNvSpPr>
            <a:spLocks noGrp="1"/>
          </p:cNvSpPr>
          <p:nvPr>
            <p:ph type="title"/>
          </p:nvPr>
        </p:nvSpPr>
        <p:spPr>
          <a:xfrm>
            <a:off x="451669" y="-44561"/>
            <a:ext cx="7886700" cy="1104943"/>
          </a:xfrm>
        </p:spPr>
        <p:txBody>
          <a:bodyPr/>
          <a:lstStyle/>
          <a:p>
            <a:pPr algn="ctr"/>
            <a:r>
              <a:rPr lang="en-IE" dirty="0"/>
              <a:t>Use Case Diagram</a:t>
            </a:r>
            <a:endParaRPr lang="pl-PL" dirty="0"/>
          </a:p>
        </p:txBody>
      </p:sp>
      <p:sp>
        <p:nvSpPr>
          <p:cNvPr id="3" name="Oval 2">
            <a:extLst>
              <a:ext uri="{FF2B5EF4-FFF2-40B4-BE49-F238E27FC236}">
                <a16:creationId xmlns:a16="http://schemas.microsoft.com/office/drawing/2014/main" id="{C5DA5F45-ED64-2E69-39A1-217C06AC64ED}"/>
              </a:ext>
            </a:extLst>
          </p:cNvPr>
          <p:cNvSpPr/>
          <p:nvPr/>
        </p:nvSpPr>
        <p:spPr>
          <a:xfrm>
            <a:off x="5386890" y="1075752"/>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Sign up</a:t>
            </a:r>
            <a:endParaRPr lang="pl-PL" sz="1400" dirty="0"/>
          </a:p>
        </p:txBody>
      </p:sp>
      <p:sp>
        <p:nvSpPr>
          <p:cNvPr id="4" name="Oval 3">
            <a:extLst>
              <a:ext uri="{FF2B5EF4-FFF2-40B4-BE49-F238E27FC236}">
                <a16:creationId xmlns:a16="http://schemas.microsoft.com/office/drawing/2014/main" id="{941DC878-0802-7022-7F7A-6EF8EA16417A}"/>
              </a:ext>
            </a:extLst>
          </p:cNvPr>
          <p:cNvSpPr/>
          <p:nvPr/>
        </p:nvSpPr>
        <p:spPr>
          <a:xfrm>
            <a:off x="5386890" y="1529537"/>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Sign in</a:t>
            </a:r>
            <a:endParaRPr lang="pl-PL" sz="1400" dirty="0"/>
          </a:p>
        </p:txBody>
      </p:sp>
      <p:sp>
        <p:nvSpPr>
          <p:cNvPr id="5" name="Oval 4">
            <a:extLst>
              <a:ext uri="{FF2B5EF4-FFF2-40B4-BE49-F238E27FC236}">
                <a16:creationId xmlns:a16="http://schemas.microsoft.com/office/drawing/2014/main" id="{EE8FE268-9EC9-AF6F-6339-4EDCFBF78927}"/>
              </a:ext>
            </a:extLst>
          </p:cNvPr>
          <p:cNvSpPr/>
          <p:nvPr/>
        </p:nvSpPr>
        <p:spPr>
          <a:xfrm>
            <a:off x="5386890" y="1945873"/>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Sign out</a:t>
            </a:r>
            <a:endParaRPr lang="pl-PL" sz="1400" dirty="0"/>
          </a:p>
        </p:txBody>
      </p:sp>
      <p:sp>
        <p:nvSpPr>
          <p:cNvPr id="6" name="Oval 5">
            <a:extLst>
              <a:ext uri="{FF2B5EF4-FFF2-40B4-BE49-F238E27FC236}">
                <a16:creationId xmlns:a16="http://schemas.microsoft.com/office/drawing/2014/main" id="{D8B6028B-59AA-30A6-B78F-5FA23C2642C1}"/>
              </a:ext>
            </a:extLst>
          </p:cNvPr>
          <p:cNvSpPr/>
          <p:nvPr/>
        </p:nvSpPr>
        <p:spPr>
          <a:xfrm>
            <a:off x="5386890" y="2403606"/>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200" dirty="0"/>
              <a:t>Delete Account</a:t>
            </a:r>
            <a:endParaRPr lang="pl-PL" sz="1200" dirty="0"/>
          </a:p>
        </p:txBody>
      </p:sp>
      <p:sp>
        <p:nvSpPr>
          <p:cNvPr id="7" name="Oval 6">
            <a:extLst>
              <a:ext uri="{FF2B5EF4-FFF2-40B4-BE49-F238E27FC236}">
                <a16:creationId xmlns:a16="http://schemas.microsoft.com/office/drawing/2014/main" id="{E50D94DD-F317-F194-3780-43028C4C9736}"/>
              </a:ext>
            </a:extLst>
          </p:cNvPr>
          <p:cNvSpPr/>
          <p:nvPr/>
        </p:nvSpPr>
        <p:spPr>
          <a:xfrm>
            <a:off x="5386890" y="2857391"/>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Create Note</a:t>
            </a:r>
            <a:endParaRPr lang="pl-PL" sz="1200" dirty="0"/>
          </a:p>
        </p:txBody>
      </p:sp>
      <p:sp>
        <p:nvSpPr>
          <p:cNvPr id="8" name="Oval 7">
            <a:extLst>
              <a:ext uri="{FF2B5EF4-FFF2-40B4-BE49-F238E27FC236}">
                <a16:creationId xmlns:a16="http://schemas.microsoft.com/office/drawing/2014/main" id="{0280C457-E9DB-7829-8A29-F3314283EFF5}"/>
              </a:ext>
            </a:extLst>
          </p:cNvPr>
          <p:cNvSpPr/>
          <p:nvPr/>
        </p:nvSpPr>
        <p:spPr>
          <a:xfrm>
            <a:off x="5386890" y="3311176"/>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Update Note</a:t>
            </a:r>
            <a:endParaRPr lang="pl-PL" sz="1200" dirty="0"/>
          </a:p>
        </p:txBody>
      </p:sp>
      <p:sp>
        <p:nvSpPr>
          <p:cNvPr id="9" name="Oval 8">
            <a:extLst>
              <a:ext uri="{FF2B5EF4-FFF2-40B4-BE49-F238E27FC236}">
                <a16:creationId xmlns:a16="http://schemas.microsoft.com/office/drawing/2014/main" id="{A6D6D13E-6401-34B9-7CA4-7A42B7E7D538}"/>
              </a:ext>
            </a:extLst>
          </p:cNvPr>
          <p:cNvSpPr/>
          <p:nvPr/>
        </p:nvSpPr>
        <p:spPr>
          <a:xfrm>
            <a:off x="5386890" y="3764961"/>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Share Note</a:t>
            </a:r>
            <a:endParaRPr lang="pl-PL" sz="1200" dirty="0"/>
          </a:p>
        </p:txBody>
      </p:sp>
      <p:sp>
        <p:nvSpPr>
          <p:cNvPr id="10" name="Oval 9">
            <a:extLst>
              <a:ext uri="{FF2B5EF4-FFF2-40B4-BE49-F238E27FC236}">
                <a16:creationId xmlns:a16="http://schemas.microsoft.com/office/drawing/2014/main" id="{9FD404DE-E221-10BF-E435-36BF8758F8C0}"/>
              </a:ext>
            </a:extLst>
          </p:cNvPr>
          <p:cNvSpPr/>
          <p:nvPr/>
        </p:nvSpPr>
        <p:spPr>
          <a:xfrm>
            <a:off x="5386890" y="4228486"/>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a:t>Delete </a:t>
            </a:r>
            <a:r>
              <a:rPr lang="en-IE" sz="1200" dirty="0"/>
              <a:t>Note</a:t>
            </a:r>
            <a:endParaRPr lang="pl-PL" sz="1200" dirty="0"/>
          </a:p>
        </p:txBody>
      </p:sp>
      <p:sp>
        <p:nvSpPr>
          <p:cNvPr id="11" name="Oval 10">
            <a:extLst>
              <a:ext uri="{FF2B5EF4-FFF2-40B4-BE49-F238E27FC236}">
                <a16:creationId xmlns:a16="http://schemas.microsoft.com/office/drawing/2014/main" id="{7E2567CF-112C-AE5F-C7F1-D197E6005CA4}"/>
              </a:ext>
            </a:extLst>
          </p:cNvPr>
          <p:cNvSpPr/>
          <p:nvPr/>
        </p:nvSpPr>
        <p:spPr>
          <a:xfrm>
            <a:off x="5386890" y="4692011"/>
            <a:ext cx="1632166" cy="2818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200" dirty="0"/>
              <a:t>Filter Notes</a:t>
            </a:r>
            <a:endParaRPr lang="pl-PL" sz="1200" dirty="0"/>
          </a:p>
        </p:txBody>
      </p:sp>
      <p:sp>
        <p:nvSpPr>
          <p:cNvPr id="12" name="Oval 11">
            <a:extLst>
              <a:ext uri="{FF2B5EF4-FFF2-40B4-BE49-F238E27FC236}">
                <a16:creationId xmlns:a16="http://schemas.microsoft.com/office/drawing/2014/main" id="{3A76619B-4C75-CC37-9EDF-5AE7F9134F43}"/>
              </a:ext>
            </a:extLst>
          </p:cNvPr>
          <p:cNvSpPr/>
          <p:nvPr/>
        </p:nvSpPr>
        <p:spPr>
          <a:xfrm>
            <a:off x="5386890" y="5155536"/>
            <a:ext cx="1632166" cy="2818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000" dirty="0"/>
              <a:t>Synonymic Search</a:t>
            </a:r>
            <a:endParaRPr lang="pl-PL" sz="1000" dirty="0"/>
          </a:p>
        </p:txBody>
      </p:sp>
      <p:sp>
        <p:nvSpPr>
          <p:cNvPr id="14" name="Rectangle: Rounded Corners 13">
            <a:extLst>
              <a:ext uri="{FF2B5EF4-FFF2-40B4-BE49-F238E27FC236}">
                <a16:creationId xmlns:a16="http://schemas.microsoft.com/office/drawing/2014/main" id="{20099506-A882-1BDD-4576-0A7D434F984C}"/>
              </a:ext>
            </a:extLst>
          </p:cNvPr>
          <p:cNvSpPr/>
          <p:nvPr/>
        </p:nvSpPr>
        <p:spPr>
          <a:xfrm>
            <a:off x="1611315" y="934862"/>
            <a:ext cx="5791200" cy="458976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l-PL"/>
          </a:p>
        </p:txBody>
      </p:sp>
      <p:sp>
        <p:nvSpPr>
          <p:cNvPr id="15" name="Oval 14">
            <a:extLst>
              <a:ext uri="{FF2B5EF4-FFF2-40B4-BE49-F238E27FC236}">
                <a16:creationId xmlns:a16="http://schemas.microsoft.com/office/drawing/2014/main" id="{85F16FBF-76D6-45A0-B088-C50565F0A936}"/>
              </a:ext>
            </a:extLst>
          </p:cNvPr>
          <p:cNvSpPr/>
          <p:nvPr/>
        </p:nvSpPr>
        <p:spPr>
          <a:xfrm>
            <a:off x="2125045" y="1075752"/>
            <a:ext cx="2748116" cy="28184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Create Note Template</a:t>
            </a:r>
            <a:endParaRPr lang="pl-PL" sz="1400" dirty="0"/>
          </a:p>
        </p:txBody>
      </p:sp>
      <p:sp>
        <p:nvSpPr>
          <p:cNvPr id="16" name="Oval 15">
            <a:extLst>
              <a:ext uri="{FF2B5EF4-FFF2-40B4-BE49-F238E27FC236}">
                <a16:creationId xmlns:a16="http://schemas.microsoft.com/office/drawing/2014/main" id="{208066D9-D43B-908C-8C30-31EF4F0513B7}"/>
              </a:ext>
            </a:extLst>
          </p:cNvPr>
          <p:cNvSpPr/>
          <p:nvPr/>
        </p:nvSpPr>
        <p:spPr>
          <a:xfrm>
            <a:off x="2125045" y="1529537"/>
            <a:ext cx="2748116" cy="28184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Update Note Template</a:t>
            </a:r>
            <a:endParaRPr lang="pl-PL" sz="1400" dirty="0"/>
          </a:p>
        </p:txBody>
      </p:sp>
      <p:sp>
        <p:nvSpPr>
          <p:cNvPr id="17" name="Oval 16">
            <a:extLst>
              <a:ext uri="{FF2B5EF4-FFF2-40B4-BE49-F238E27FC236}">
                <a16:creationId xmlns:a16="http://schemas.microsoft.com/office/drawing/2014/main" id="{93E25FB2-7E39-A07C-6C4E-13168121A2B3}"/>
              </a:ext>
            </a:extLst>
          </p:cNvPr>
          <p:cNvSpPr/>
          <p:nvPr/>
        </p:nvSpPr>
        <p:spPr>
          <a:xfrm>
            <a:off x="2125045" y="1945873"/>
            <a:ext cx="2748116" cy="28184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Delete Note Template</a:t>
            </a:r>
            <a:endParaRPr lang="pl-PL" sz="1400" dirty="0"/>
          </a:p>
        </p:txBody>
      </p:sp>
      <p:sp>
        <p:nvSpPr>
          <p:cNvPr id="18" name="Oval 17">
            <a:extLst>
              <a:ext uri="{FF2B5EF4-FFF2-40B4-BE49-F238E27FC236}">
                <a16:creationId xmlns:a16="http://schemas.microsoft.com/office/drawing/2014/main" id="{34B46321-81A9-89C4-B0F0-0ED4325BEFEC}"/>
              </a:ext>
            </a:extLst>
          </p:cNvPr>
          <p:cNvSpPr/>
          <p:nvPr/>
        </p:nvSpPr>
        <p:spPr>
          <a:xfrm>
            <a:off x="2174891" y="4410163"/>
            <a:ext cx="2748116" cy="28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Ban Users</a:t>
            </a:r>
            <a:endParaRPr lang="pl-PL" sz="1400" dirty="0"/>
          </a:p>
        </p:txBody>
      </p:sp>
      <p:sp>
        <p:nvSpPr>
          <p:cNvPr id="19" name="Oval 18">
            <a:extLst>
              <a:ext uri="{FF2B5EF4-FFF2-40B4-BE49-F238E27FC236}">
                <a16:creationId xmlns:a16="http://schemas.microsoft.com/office/drawing/2014/main" id="{8286CB59-1548-D6D5-CA92-0B08504FF81C}"/>
              </a:ext>
            </a:extLst>
          </p:cNvPr>
          <p:cNvSpPr/>
          <p:nvPr/>
        </p:nvSpPr>
        <p:spPr>
          <a:xfrm>
            <a:off x="2125045" y="2409398"/>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Create Workspace</a:t>
            </a:r>
            <a:endParaRPr lang="pl-PL" sz="1400" dirty="0"/>
          </a:p>
        </p:txBody>
      </p:sp>
      <p:sp>
        <p:nvSpPr>
          <p:cNvPr id="20" name="Oval 19">
            <a:extLst>
              <a:ext uri="{FF2B5EF4-FFF2-40B4-BE49-F238E27FC236}">
                <a16:creationId xmlns:a16="http://schemas.microsoft.com/office/drawing/2014/main" id="{E32FF30D-D57C-F88B-0AE1-958AFF94CBDF}"/>
              </a:ext>
            </a:extLst>
          </p:cNvPr>
          <p:cNvSpPr/>
          <p:nvPr/>
        </p:nvSpPr>
        <p:spPr>
          <a:xfrm>
            <a:off x="2125045" y="3162909"/>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Invite to workspace</a:t>
            </a:r>
            <a:endParaRPr lang="pl-PL" sz="1400" dirty="0"/>
          </a:p>
        </p:txBody>
      </p:sp>
      <p:sp>
        <p:nvSpPr>
          <p:cNvPr id="21" name="Oval 20">
            <a:extLst>
              <a:ext uri="{FF2B5EF4-FFF2-40B4-BE49-F238E27FC236}">
                <a16:creationId xmlns:a16="http://schemas.microsoft.com/office/drawing/2014/main" id="{52A44079-D817-510F-0992-52CDEC113E26}"/>
              </a:ext>
            </a:extLst>
          </p:cNvPr>
          <p:cNvSpPr/>
          <p:nvPr/>
        </p:nvSpPr>
        <p:spPr>
          <a:xfrm>
            <a:off x="2108376" y="3610667"/>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Send Chat Message</a:t>
            </a:r>
            <a:endParaRPr lang="pl-PL" sz="1400" dirty="0"/>
          </a:p>
        </p:txBody>
      </p:sp>
      <p:sp>
        <p:nvSpPr>
          <p:cNvPr id="22" name="Oval 21">
            <a:extLst>
              <a:ext uri="{FF2B5EF4-FFF2-40B4-BE49-F238E27FC236}">
                <a16:creationId xmlns:a16="http://schemas.microsoft.com/office/drawing/2014/main" id="{60F30DF2-88DF-40F9-3EFF-A8B7CB97E481}"/>
              </a:ext>
            </a:extLst>
          </p:cNvPr>
          <p:cNvSpPr/>
          <p:nvPr/>
        </p:nvSpPr>
        <p:spPr>
          <a:xfrm>
            <a:off x="2125045" y="4066178"/>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Leave Workspace</a:t>
            </a:r>
            <a:endParaRPr lang="pl-PL" sz="1400" dirty="0"/>
          </a:p>
        </p:txBody>
      </p:sp>
      <p:sp>
        <p:nvSpPr>
          <p:cNvPr id="23" name="Oval 22">
            <a:extLst>
              <a:ext uri="{FF2B5EF4-FFF2-40B4-BE49-F238E27FC236}">
                <a16:creationId xmlns:a16="http://schemas.microsoft.com/office/drawing/2014/main" id="{3807D4C9-9D6D-0EFE-186C-742DEDE684F6}"/>
              </a:ext>
            </a:extLst>
          </p:cNvPr>
          <p:cNvSpPr/>
          <p:nvPr/>
        </p:nvSpPr>
        <p:spPr>
          <a:xfrm>
            <a:off x="2108376" y="4762744"/>
            <a:ext cx="2748116" cy="281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Update Workspace</a:t>
            </a:r>
            <a:endParaRPr lang="pl-PL" sz="1400" dirty="0"/>
          </a:p>
        </p:txBody>
      </p:sp>
      <p:sp>
        <p:nvSpPr>
          <p:cNvPr id="24" name="Oval 23">
            <a:extLst>
              <a:ext uri="{FF2B5EF4-FFF2-40B4-BE49-F238E27FC236}">
                <a16:creationId xmlns:a16="http://schemas.microsoft.com/office/drawing/2014/main" id="{FE3BF12B-80C9-6D89-1C84-DBE553D00826}"/>
              </a:ext>
            </a:extLst>
          </p:cNvPr>
          <p:cNvSpPr/>
          <p:nvPr/>
        </p:nvSpPr>
        <p:spPr>
          <a:xfrm>
            <a:off x="2125045" y="5155536"/>
            <a:ext cx="2748116" cy="281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Delete Workspace</a:t>
            </a:r>
            <a:endParaRPr lang="pl-PL" sz="1400" dirty="0"/>
          </a:p>
        </p:txBody>
      </p:sp>
      <p:sp>
        <p:nvSpPr>
          <p:cNvPr id="25" name="Oval 24">
            <a:extLst>
              <a:ext uri="{FF2B5EF4-FFF2-40B4-BE49-F238E27FC236}">
                <a16:creationId xmlns:a16="http://schemas.microsoft.com/office/drawing/2014/main" id="{67E658A2-A3F5-B1E3-1428-A94C7043BA50}"/>
              </a:ext>
            </a:extLst>
          </p:cNvPr>
          <p:cNvSpPr/>
          <p:nvPr/>
        </p:nvSpPr>
        <p:spPr>
          <a:xfrm>
            <a:off x="1113488" y="1547668"/>
            <a:ext cx="235973" cy="1719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Straight Connector 26">
            <a:extLst>
              <a:ext uri="{FF2B5EF4-FFF2-40B4-BE49-F238E27FC236}">
                <a16:creationId xmlns:a16="http://schemas.microsoft.com/office/drawing/2014/main" id="{509CC7BA-778C-AB9F-A21C-38BEE69FC057}"/>
              </a:ext>
            </a:extLst>
          </p:cNvPr>
          <p:cNvCxnSpPr>
            <a:cxnSpLocks/>
            <a:stCxn id="25" idx="4"/>
          </p:cNvCxnSpPr>
          <p:nvPr/>
        </p:nvCxnSpPr>
        <p:spPr>
          <a:xfrm>
            <a:off x="1231475" y="1719605"/>
            <a:ext cx="0" cy="584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DB48F4-8C9E-1DA6-16C2-74D5ABB9C549}"/>
              </a:ext>
            </a:extLst>
          </p:cNvPr>
          <p:cNvCxnSpPr/>
          <p:nvPr/>
        </p:nvCxnSpPr>
        <p:spPr>
          <a:xfrm flipV="1">
            <a:off x="1113488" y="2304003"/>
            <a:ext cx="117987"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082CF7D-FA19-E10A-D626-7C4FC2E318C9}"/>
              </a:ext>
            </a:extLst>
          </p:cNvPr>
          <p:cNvCxnSpPr/>
          <p:nvPr/>
        </p:nvCxnSpPr>
        <p:spPr>
          <a:xfrm>
            <a:off x="1231475" y="2304003"/>
            <a:ext cx="117986"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80A2F11-C1D0-16EF-F390-B5DD6ED1690B}"/>
              </a:ext>
            </a:extLst>
          </p:cNvPr>
          <p:cNvCxnSpPr/>
          <p:nvPr/>
        </p:nvCxnSpPr>
        <p:spPr>
          <a:xfrm flipV="1">
            <a:off x="1113488" y="1900881"/>
            <a:ext cx="117987"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EC1D0B7-DF6A-9A85-794D-13A488D8B928}"/>
              </a:ext>
            </a:extLst>
          </p:cNvPr>
          <p:cNvCxnSpPr/>
          <p:nvPr/>
        </p:nvCxnSpPr>
        <p:spPr>
          <a:xfrm>
            <a:off x="1231475" y="1900881"/>
            <a:ext cx="117986"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D42D085-9091-1210-81DE-AFD50E4670FE}"/>
              </a:ext>
            </a:extLst>
          </p:cNvPr>
          <p:cNvCxnSpPr>
            <a:stCxn id="21" idx="6"/>
            <a:endCxn id="7" idx="2"/>
          </p:cNvCxnSpPr>
          <p:nvPr/>
        </p:nvCxnSpPr>
        <p:spPr>
          <a:xfrm flipV="1">
            <a:off x="4856492" y="2998315"/>
            <a:ext cx="530398" cy="75327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D8D426D8-554C-7FAF-2A90-AB62212D266E}"/>
              </a:ext>
            </a:extLst>
          </p:cNvPr>
          <p:cNvSpPr txBox="1"/>
          <p:nvPr/>
        </p:nvSpPr>
        <p:spPr>
          <a:xfrm>
            <a:off x="4567962" y="3392774"/>
            <a:ext cx="960519" cy="276999"/>
          </a:xfrm>
          <a:prstGeom prst="rect">
            <a:avLst/>
          </a:prstGeom>
          <a:noFill/>
        </p:spPr>
        <p:txBody>
          <a:bodyPr wrap="none" rtlCol="0">
            <a:spAutoFit/>
          </a:bodyPr>
          <a:lstStyle/>
          <a:p>
            <a:r>
              <a:rPr lang="en-IE" sz="1200" dirty="0"/>
              <a:t>&lt;&lt;Include&gt;&gt;</a:t>
            </a:r>
            <a:endParaRPr lang="pl-PL" sz="1200" dirty="0"/>
          </a:p>
        </p:txBody>
      </p:sp>
      <p:sp>
        <p:nvSpPr>
          <p:cNvPr id="42" name="Oval 41">
            <a:extLst>
              <a:ext uri="{FF2B5EF4-FFF2-40B4-BE49-F238E27FC236}">
                <a16:creationId xmlns:a16="http://schemas.microsoft.com/office/drawing/2014/main" id="{B07A26BE-A4AE-D345-C997-4468C0079F05}"/>
              </a:ext>
            </a:extLst>
          </p:cNvPr>
          <p:cNvSpPr/>
          <p:nvPr/>
        </p:nvSpPr>
        <p:spPr>
          <a:xfrm>
            <a:off x="1154719" y="4353929"/>
            <a:ext cx="235973" cy="1719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43" name="Straight Connector 42">
            <a:extLst>
              <a:ext uri="{FF2B5EF4-FFF2-40B4-BE49-F238E27FC236}">
                <a16:creationId xmlns:a16="http://schemas.microsoft.com/office/drawing/2014/main" id="{FD779BD1-8B94-1E3D-CD59-6EBFE5B61AAC}"/>
              </a:ext>
            </a:extLst>
          </p:cNvPr>
          <p:cNvCxnSpPr>
            <a:cxnSpLocks/>
            <a:stCxn id="42" idx="4"/>
          </p:cNvCxnSpPr>
          <p:nvPr/>
        </p:nvCxnSpPr>
        <p:spPr>
          <a:xfrm>
            <a:off x="1272706" y="4525866"/>
            <a:ext cx="0" cy="584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035F5D2-FD9A-73C6-489D-CA0A6D2E3D2A}"/>
              </a:ext>
            </a:extLst>
          </p:cNvPr>
          <p:cNvCxnSpPr/>
          <p:nvPr/>
        </p:nvCxnSpPr>
        <p:spPr>
          <a:xfrm flipV="1">
            <a:off x="1154719" y="5110264"/>
            <a:ext cx="117987"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C414CBD-03B8-742C-86A1-CD1CFE3EA78E}"/>
              </a:ext>
            </a:extLst>
          </p:cNvPr>
          <p:cNvCxnSpPr/>
          <p:nvPr/>
        </p:nvCxnSpPr>
        <p:spPr>
          <a:xfrm>
            <a:off x="1272706" y="5110264"/>
            <a:ext cx="117986"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1DC265B-26D3-EC14-E9EE-E06A97278D5B}"/>
              </a:ext>
            </a:extLst>
          </p:cNvPr>
          <p:cNvCxnSpPr/>
          <p:nvPr/>
        </p:nvCxnSpPr>
        <p:spPr>
          <a:xfrm flipV="1">
            <a:off x="1154719" y="4707142"/>
            <a:ext cx="117987"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60CEA0-2FBF-C65F-A364-0B26E09FD191}"/>
              </a:ext>
            </a:extLst>
          </p:cNvPr>
          <p:cNvCxnSpPr/>
          <p:nvPr/>
        </p:nvCxnSpPr>
        <p:spPr>
          <a:xfrm>
            <a:off x="1272706" y="4707142"/>
            <a:ext cx="117986"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A2D2D7D-B154-BE53-0921-6D300B27E44F}"/>
              </a:ext>
            </a:extLst>
          </p:cNvPr>
          <p:cNvCxnSpPr>
            <a:cxnSpLocks/>
            <a:stCxn id="42" idx="0"/>
          </p:cNvCxnSpPr>
          <p:nvPr/>
        </p:nvCxnSpPr>
        <p:spPr>
          <a:xfrm flipV="1">
            <a:off x="1272706" y="4005699"/>
            <a:ext cx="0" cy="34823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TextBox 49">
            <a:extLst>
              <a:ext uri="{FF2B5EF4-FFF2-40B4-BE49-F238E27FC236}">
                <a16:creationId xmlns:a16="http://schemas.microsoft.com/office/drawing/2014/main" id="{DF843990-2AD8-4B82-F9DA-7FBB834911E8}"/>
              </a:ext>
            </a:extLst>
          </p:cNvPr>
          <p:cNvSpPr txBox="1"/>
          <p:nvPr/>
        </p:nvSpPr>
        <p:spPr>
          <a:xfrm>
            <a:off x="344129" y="1900881"/>
            <a:ext cx="625492" cy="369332"/>
          </a:xfrm>
          <a:prstGeom prst="rect">
            <a:avLst/>
          </a:prstGeom>
          <a:noFill/>
        </p:spPr>
        <p:txBody>
          <a:bodyPr wrap="none" rtlCol="0">
            <a:spAutoFit/>
          </a:bodyPr>
          <a:lstStyle/>
          <a:p>
            <a:r>
              <a:rPr lang="en-IE" dirty="0"/>
              <a:t>User</a:t>
            </a:r>
            <a:endParaRPr lang="pl-PL" dirty="0"/>
          </a:p>
        </p:txBody>
      </p:sp>
      <p:sp>
        <p:nvSpPr>
          <p:cNvPr id="51" name="TextBox 50">
            <a:extLst>
              <a:ext uri="{FF2B5EF4-FFF2-40B4-BE49-F238E27FC236}">
                <a16:creationId xmlns:a16="http://schemas.microsoft.com/office/drawing/2014/main" id="{92B1E03C-1592-897B-249D-24EF3466B146}"/>
              </a:ext>
            </a:extLst>
          </p:cNvPr>
          <p:cNvSpPr txBox="1"/>
          <p:nvPr/>
        </p:nvSpPr>
        <p:spPr>
          <a:xfrm>
            <a:off x="-14800" y="4525866"/>
            <a:ext cx="1283878" cy="646331"/>
          </a:xfrm>
          <a:prstGeom prst="rect">
            <a:avLst/>
          </a:prstGeom>
          <a:noFill/>
        </p:spPr>
        <p:txBody>
          <a:bodyPr wrap="none" rtlCol="0">
            <a:spAutoFit/>
          </a:bodyPr>
          <a:lstStyle/>
          <a:p>
            <a:r>
              <a:rPr lang="en-IE" dirty="0"/>
              <a:t>Workspace </a:t>
            </a:r>
          </a:p>
          <a:p>
            <a:pPr algn="ctr"/>
            <a:r>
              <a:rPr lang="en-IE" dirty="0"/>
              <a:t>Manager</a:t>
            </a:r>
            <a:endParaRPr lang="pl-PL" dirty="0"/>
          </a:p>
        </p:txBody>
      </p:sp>
      <p:sp>
        <p:nvSpPr>
          <p:cNvPr id="59" name="TextBox 58">
            <a:extLst>
              <a:ext uri="{FF2B5EF4-FFF2-40B4-BE49-F238E27FC236}">
                <a16:creationId xmlns:a16="http://schemas.microsoft.com/office/drawing/2014/main" id="{9CC007FD-4FD8-D861-02D8-861FEC074D31}"/>
              </a:ext>
            </a:extLst>
          </p:cNvPr>
          <p:cNvSpPr txBox="1"/>
          <p:nvPr/>
        </p:nvSpPr>
        <p:spPr>
          <a:xfrm>
            <a:off x="7746245" y="248069"/>
            <a:ext cx="1397755" cy="584775"/>
          </a:xfrm>
          <a:prstGeom prst="rect">
            <a:avLst/>
          </a:prstGeom>
          <a:noFill/>
        </p:spPr>
        <p:txBody>
          <a:bodyPr wrap="none" rtlCol="0">
            <a:spAutoFit/>
          </a:bodyPr>
          <a:lstStyle/>
          <a:p>
            <a:pPr algn="ctr"/>
            <a:r>
              <a:rPr lang="en-IE" sz="1600" dirty="0"/>
              <a:t>&lt;&lt;service&gt;&gt;</a:t>
            </a:r>
            <a:br>
              <a:rPr lang="en-IE" sz="1600" dirty="0"/>
            </a:br>
            <a:r>
              <a:rPr lang="en-IE" sz="1600" dirty="0"/>
              <a:t>Google OAuth</a:t>
            </a:r>
            <a:endParaRPr lang="pl-PL" sz="1600" dirty="0"/>
          </a:p>
        </p:txBody>
      </p:sp>
      <p:sp>
        <p:nvSpPr>
          <p:cNvPr id="60" name="TextBox 59">
            <a:extLst>
              <a:ext uri="{FF2B5EF4-FFF2-40B4-BE49-F238E27FC236}">
                <a16:creationId xmlns:a16="http://schemas.microsoft.com/office/drawing/2014/main" id="{037DE87C-90EF-0278-9282-82D03059B0DD}"/>
              </a:ext>
            </a:extLst>
          </p:cNvPr>
          <p:cNvSpPr txBox="1"/>
          <p:nvPr/>
        </p:nvSpPr>
        <p:spPr>
          <a:xfrm>
            <a:off x="4716984" y="888526"/>
            <a:ext cx="744114" cy="307777"/>
          </a:xfrm>
          <a:prstGeom prst="rect">
            <a:avLst/>
          </a:prstGeom>
          <a:noFill/>
        </p:spPr>
        <p:txBody>
          <a:bodyPr wrap="none" rtlCol="0">
            <a:spAutoFit/>
          </a:bodyPr>
          <a:lstStyle/>
          <a:p>
            <a:r>
              <a:rPr lang="en-IE" sz="1400" dirty="0">
                <a:solidFill>
                  <a:schemeClr val="tx2"/>
                </a:solidFill>
              </a:rPr>
              <a:t>System</a:t>
            </a:r>
            <a:endParaRPr lang="pl-PL" sz="1400" dirty="0">
              <a:solidFill>
                <a:schemeClr val="tx2"/>
              </a:solidFill>
            </a:endParaRPr>
          </a:p>
        </p:txBody>
      </p:sp>
      <p:cxnSp>
        <p:nvCxnSpPr>
          <p:cNvPr id="62" name="Straight Arrow Connector 61">
            <a:extLst>
              <a:ext uri="{FF2B5EF4-FFF2-40B4-BE49-F238E27FC236}">
                <a16:creationId xmlns:a16="http://schemas.microsoft.com/office/drawing/2014/main" id="{94268575-C359-6001-1083-D7D994B1BCDC}"/>
              </a:ext>
            </a:extLst>
          </p:cNvPr>
          <p:cNvCxnSpPr>
            <a:endCxn id="15" idx="2"/>
          </p:cNvCxnSpPr>
          <p:nvPr/>
        </p:nvCxnSpPr>
        <p:spPr>
          <a:xfrm flipV="1">
            <a:off x="1435510" y="1216676"/>
            <a:ext cx="689535" cy="7847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F06775BC-2F31-120B-FA6C-55C0E01CC125}"/>
              </a:ext>
            </a:extLst>
          </p:cNvPr>
          <p:cNvCxnSpPr>
            <a:endCxn id="16" idx="2"/>
          </p:cNvCxnSpPr>
          <p:nvPr/>
        </p:nvCxnSpPr>
        <p:spPr>
          <a:xfrm flipV="1">
            <a:off x="1465006" y="1670461"/>
            <a:ext cx="660039" cy="34134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14F0EF8A-1144-91FC-C0A5-EFA3F85C990E}"/>
              </a:ext>
            </a:extLst>
          </p:cNvPr>
          <p:cNvCxnSpPr>
            <a:endCxn id="17" idx="2"/>
          </p:cNvCxnSpPr>
          <p:nvPr/>
        </p:nvCxnSpPr>
        <p:spPr>
          <a:xfrm>
            <a:off x="1435510" y="2001453"/>
            <a:ext cx="689535" cy="853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0" name="Straight Arrow Connector 69">
            <a:extLst>
              <a:ext uri="{FF2B5EF4-FFF2-40B4-BE49-F238E27FC236}">
                <a16:creationId xmlns:a16="http://schemas.microsoft.com/office/drawing/2014/main" id="{4A1A71D7-589A-8B86-0847-41FC5C8052C8}"/>
              </a:ext>
            </a:extLst>
          </p:cNvPr>
          <p:cNvCxnSpPr>
            <a:endCxn id="19" idx="2"/>
          </p:cNvCxnSpPr>
          <p:nvPr/>
        </p:nvCxnSpPr>
        <p:spPr>
          <a:xfrm>
            <a:off x="1465006" y="2001453"/>
            <a:ext cx="660039" cy="5488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CAC906D3-E3AD-662F-268C-D7A3F098AF4C}"/>
              </a:ext>
            </a:extLst>
          </p:cNvPr>
          <p:cNvCxnSpPr>
            <a:cxnSpLocks/>
            <a:endCxn id="18" idx="2"/>
          </p:cNvCxnSpPr>
          <p:nvPr/>
        </p:nvCxnSpPr>
        <p:spPr>
          <a:xfrm flipV="1">
            <a:off x="1465006" y="4551087"/>
            <a:ext cx="709885" cy="2614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6423445F-4F13-063E-4A50-6E36D35F9DFA}"/>
              </a:ext>
            </a:extLst>
          </p:cNvPr>
          <p:cNvCxnSpPr>
            <a:cxnSpLocks/>
            <a:endCxn id="23" idx="2"/>
          </p:cNvCxnSpPr>
          <p:nvPr/>
        </p:nvCxnSpPr>
        <p:spPr>
          <a:xfrm>
            <a:off x="1435510" y="4828987"/>
            <a:ext cx="672866" cy="7468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6B26FD2D-537F-60D7-E325-A1D6C5BFCED2}"/>
              </a:ext>
            </a:extLst>
          </p:cNvPr>
          <p:cNvCxnSpPr>
            <a:cxnSpLocks/>
            <a:endCxn id="24" idx="2"/>
          </p:cNvCxnSpPr>
          <p:nvPr/>
        </p:nvCxnSpPr>
        <p:spPr>
          <a:xfrm>
            <a:off x="1413894" y="4828987"/>
            <a:ext cx="711151" cy="4674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9" name="Freeform: Shape 88">
            <a:extLst>
              <a:ext uri="{FF2B5EF4-FFF2-40B4-BE49-F238E27FC236}">
                <a16:creationId xmlns:a16="http://schemas.microsoft.com/office/drawing/2014/main" id="{4E3952B7-0AE0-F263-1655-F58A32365967}"/>
              </a:ext>
            </a:extLst>
          </p:cNvPr>
          <p:cNvSpPr/>
          <p:nvPr/>
        </p:nvSpPr>
        <p:spPr>
          <a:xfrm>
            <a:off x="1209368" y="845573"/>
            <a:ext cx="6339456" cy="4457243"/>
          </a:xfrm>
          <a:custGeom>
            <a:avLst/>
            <a:gdLst>
              <a:gd name="connsiteX0" fmla="*/ 29497 w 6341806"/>
              <a:gd name="connsiteY0" fmla="*/ 698091 h 4503174"/>
              <a:gd name="connsiteX1" fmla="*/ 0 w 6341806"/>
              <a:gd name="connsiteY1" fmla="*/ 29497 h 4503174"/>
              <a:gd name="connsiteX2" fmla="*/ 6341806 w 6341806"/>
              <a:gd name="connsiteY2" fmla="*/ 0 h 4503174"/>
              <a:gd name="connsiteX3" fmla="*/ 6312309 w 6341806"/>
              <a:gd name="connsiteY3" fmla="*/ 4503174 h 4503174"/>
            </a:gdLst>
            <a:ahLst/>
            <a:cxnLst>
              <a:cxn ang="0">
                <a:pos x="connsiteX0" y="connsiteY0"/>
              </a:cxn>
              <a:cxn ang="0">
                <a:pos x="connsiteX1" y="connsiteY1"/>
              </a:cxn>
              <a:cxn ang="0">
                <a:pos x="connsiteX2" y="connsiteY2"/>
              </a:cxn>
              <a:cxn ang="0">
                <a:pos x="connsiteX3" y="connsiteY3"/>
              </a:cxn>
            </a:cxnLst>
            <a:rect l="l" t="t" r="r" b="b"/>
            <a:pathLst>
              <a:path w="6341806" h="4503174">
                <a:moveTo>
                  <a:pt x="29497" y="698091"/>
                </a:moveTo>
                <a:lnTo>
                  <a:pt x="0" y="29497"/>
                </a:lnTo>
                <a:lnTo>
                  <a:pt x="6341806" y="0"/>
                </a:lnTo>
                <a:lnTo>
                  <a:pt x="6312309" y="4503174"/>
                </a:ln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pl-PL"/>
          </a:p>
        </p:txBody>
      </p:sp>
      <p:cxnSp>
        <p:nvCxnSpPr>
          <p:cNvPr id="91" name="Straight Arrow Connector 90">
            <a:extLst>
              <a:ext uri="{FF2B5EF4-FFF2-40B4-BE49-F238E27FC236}">
                <a16:creationId xmlns:a16="http://schemas.microsoft.com/office/drawing/2014/main" id="{9CEB4F95-6CC2-379D-A822-0F35276ADC78}"/>
              </a:ext>
            </a:extLst>
          </p:cNvPr>
          <p:cNvCxnSpPr>
            <a:cxnSpLocks/>
            <a:stCxn id="89" idx="3"/>
            <a:endCxn id="12" idx="6"/>
          </p:cNvCxnSpPr>
          <p:nvPr/>
        </p:nvCxnSpPr>
        <p:spPr>
          <a:xfrm flipH="1" flipV="1">
            <a:off x="7019056" y="5296460"/>
            <a:ext cx="500282" cy="63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3" name="Straight Arrow Connector 92">
            <a:extLst>
              <a:ext uri="{FF2B5EF4-FFF2-40B4-BE49-F238E27FC236}">
                <a16:creationId xmlns:a16="http://schemas.microsoft.com/office/drawing/2014/main" id="{A0B1AA91-152D-5B42-1EE5-1A6CD0B3C0CC}"/>
              </a:ext>
            </a:extLst>
          </p:cNvPr>
          <p:cNvCxnSpPr>
            <a:endCxn id="11" idx="6"/>
          </p:cNvCxnSpPr>
          <p:nvPr/>
        </p:nvCxnSpPr>
        <p:spPr>
          <a:xfrm flipH="1">
            <a:off x="7019056" y="4832935"/>
            <a:ext cx="5321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5" name="Straight Arrow Connector 94">
            <a:extLst>
              <a:ext uri="{FF2B5EF4-FFF2-40B4-BE49-F238E27FC236}">
                <a16:creationId xmlns:a16="http://schemas.microsoft.com/office/drawing/2014/main" id="{46A948EB-F009-7F61-BEAB-85DE1863330D}"/>
              </a:ext>
            </a:extLst>
          </p:cNvPr>
          <p:cNvCxnSpPr>
            <a:endCxn id="10" idx="6"/>
          </p:cNvCxnSpPr>
          <p:nvPr/>
        </p:nvCxnSpPr>
        <p:spPr>
          <a:xfrm flipH="1">
            <a:off x="7019056" y="4369410"/>
            <a:ext cx="5321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Straight Arrow Connector 96">
            <a:extLst>
              <a:ext uri="{FF2B5EF4-FFF2-40B4-BE49-F238E27FC236}">
                <a16:creationId xmlns:a16="http://schemas.microsoft.com/office/drawing/2014/main" id="{29858A4A-E973-10EB-4B19-BD659A8A8E8B}"/>
              </a:ext>
            </a:extLst>
          </p:cNvPr>
          <p:cNvCxnSpPr>
            <a:endCxn id="9" idx="6"/>
          </p:cNvCxnSpPr>
          <p:nvPr/>
        </p:nvCxnSpPr>
        <p:spPr>
          <a:xfrm flipH="1" flipV="1">
            <a:off x="7019056" y="3905885"/>
            <a:ext cx="532118" cy="155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a:extLst>
              <a:ext uri="{FF2B5EF4-FFF2-40B4-BE49-F238E27FC236}">
                <a16:creationId xmlns:a16="http://schemas.microsoft.com/office/drawing/2014/main" id="{E65484C9-21BF-6C1B-D2FF-0B62E1F84CC6}"/>
              </a:ext>
            </a:extLst>
          </p:cNvPr>
          <p:cNvCxnSpPr>
            <a:endCxn id="8" idx="6"/>
          </p:cNvCxnSpPr>
          <p:nvPr/>
        </p:nvCxnSpPr>
        <p:spPr>
          <a:xfrm flipH="1">
            <a:off x="7019056" y="3452100"/>
            <a:ext cx="5321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a:extLst>
              <a:ext uri="{FF2B5EF4-FFF2-40B4-BE49-F238E27FC236}">
                <a16:creationId xmlns:a16="http://schemas.microsoft.com/office/drawing/2014/main" id="{794AE518-3F08-FB39-733F-9A588A9BADCE}"/>
              </a:ext>
            </a:extLst>
          </p:cNvPr>
          <p:cNvCxnSpPr>
            <a:endCxn id="7" idx="6"/>
          </p:cNvCxnSpPr>
          <p:nvPr/>
        </p:nvCxnSpPr>
        <p:spPr>
          <a:xfrm flipH="1">
            <a:off x="7019056" y="2994367"/>
            <a:ext cx="532118" cy="39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3" name="Straight Arrow Connector 102">
            <a:extLst>
              <a:ext uri="{FF2B5EF4-FFF2-40B4-BE49-F238E27FC236}">
                <a16:creationId xmlns:a16="http://schemas.microsoft.com/office/drawing/2014/main" id="{1BC39F9D-FDF3-F3CA-AF96-0D05D6F14725}"/>
              </a:ext>
            </a:extLst>
          </p:cNvPr>
          <p:cNvCxnSpPr>
            <a:cxnSpLocks/>
            <a:endCxn id="6" idx="6"/>
          </p:cNvCxnSpPr>
          <p:nvPr/>
        </p:nvCxnSpPr>
        <p:spPr>
          <a:xfrm flipH="1">
            <a:off x="7019056" y="2544530"/>
            <a:ext cx="52976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7" name="Straight Arrow Connector 106">
            <a:extLst>
              <a:ext uri="{FF2B5EF4-FFF2-40B4-BE49-F238E27FC236}">
                <a16:creationId xmlns:a16="http://schemas.microsoft.com/office/drawing/2014/main" id="{010F8BD4-B50F-ABD4-7639-CDEC64B1A68F}"/>
              </a:ext>
            </a:extLst>
          </p:cNvPr>
          <p:cNvCxnSpPr>
            <a:endCxn id="5" idx="6"/>
          </p:cNvCxnSpPr>
          <p:nvPr/>
        </p:nvCxnSpPr>
        <p:spPr>
          <a:xfrm flipH="1">
            <a:off x="7019056" y="2085547"/>
            <a:ext cx="529768" cy="12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9" name="Straight Arrow Connector 108">
            <a:extLst>
              <a:ext uri="{FF2B5EF4-FFF2-40B4-BE49-F238E27FC236}">
                <a16:creationId xmlns:a16="http://schemas.microsoft.com/office/drawing/2014/main" id="{3696ED92-CEA6-1FC8-1046-9D7AFD95B9FB}"/>
              </a:ext>
            </a:extLst>
          </p:cNvPr>
          <p:cNvCxnSpPr>
            <a:cxnSpLocks/>
            <a:endCxn id="4" idx="6"/>
          </p:cNvCxnSpPr>
          <p:nvPr/>
        </p:nvCxnSpPr>
        <p:spPr>
          <a:xfrm flipH="1">
            <a:off x="7019056" y="1666513"/>
            <a:ext cx="532118" cy="39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Straight Arrow Connector 111">
            <a:extLst>
              <a:ext uri="{FF2B5EF4-FFF2-40B4-BE49-F238E27FC236}">
                <a16:creationId xmlns:a16="http://schemas.microsoft.com/office/drawing/2014/main" id="{83B542AB-7B8D-F321-177C-0D32E8D9B5F8}"/>
              </a:ext>
            </a:extLst>
          </p:cNvPr>
          <p:cNvCxnSpPr>
            <a:endCxn id="3" idx="6"/>
          </p:cNvCxnSpPr>
          <p:nvPr/>
        </p:nvCxnSpPr>
        <p:spPr>
          <a:xfrm flipH="1">
            <a:off x="7019056" y="1216676"/>
            <a:ext cx="52976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8" name="Straight Arrow Connector 117">
            <a:extLst>
              <a:ext uri="{FF2B5EF4-FFF2-40B4-BE49-F238E27FC236}">
                <a16:creationId xmlns:a16="http://schemas.microsoft.com/office/drawing/2014/main" id="{88C36779-E973-34D3-CF5A-E87B2648E5B8}"/>
              </a:ext>
            </a:extLst>
          </p:cNvPr>
          <p:cNvCxnSpPr>
            <a:stCxn id="3" idx="6"/>
            <a:endCxn id="59" idx="1"/>
          </p:cNvCxnSpPr>
          <p:nvPr/>
        </p:nvCxnSpPr>
        <p:spPr>
          <a:xfrm flipV="1">
            <a:off x="7019056" y="540457"/>
            <a:ext cx="727189" cy="67621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0" name="Straight Arrow Connector 119">
            <a:extLst>
              <a:ext uri="{FF2B5EF4-FFF2-40B4-BE49-F238E27FC236}">
                <a16:creationId xmlns:a16="http://schemas.microsoft.com/office/drawing/2014/main" id="{B2437BE5-7889-7864-3977-B513F3F6B6D3}"/>
              </a:ext>
            </a:extLst>
          </p:cNvPr>
          <p:cNvCxnSpPr>
            <a:stCxn id="4" idx="6"/>
            <a:endCxn id="59" idx="1"/>
          </p:cNvCxnSpPr>
          <p:nvPr/>
        </p:nvCxnSpPr>
        <p:spPr>
          <a:xfrm flipV="1">
            <a:off x="7019056" y="540457"/>
            <a:ext cx="727189" cy="113000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2" name="Straight Arrow Connector 121">
            <a:extLst>
              <a:ext uri="{FF2B5EF4-FFF2-40B4-BE49-F238E27FC236}">
                <a16:creationId xmlns:a16="http://schemas.microsoft.com/office/drawing/2014/main" id="{4F6435F0-F0E7-B811-7259-109592467239}"/>
              </a:ext>
            </a:extLst>
          </p:cNvPr>
          <p:cNvCxnSpPr>
            <a:stCxn id="5" idx="6"/>
            <a:endCxn id="59" idx="1"/>
          </p:cNvCxnSpPr>
          <p:nvPr/>
        </p:nvCxnSpPr>
        <p:spPr>
          <a:xfrm flipV="1">
            <a:off x="7019056" y="540457"/>
            <a:ext cx="727189" cy="15463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4" name="Straight Arrow Connector 123">
            <a:extLst>
              <a:ext uri="{FF2B5EF4-FFF2-40B4-BE49-F238E27FC236}">
                <a16:creationId xmlns:a16="http://schemas.microsoft.com/office/drawing/2014/main" id="{B3BECB3F-AA59-381C-9EAA-7D5D421D68B7}"/>
              </a:ext>
            </a:extLst>
          </p:cNvPr>
          <p:cNvCxnSpPr>
            <a:stCxn id="6" idx="6"/>
            <a:endCxn id="59" idx="1"/>
          </p:cNvCxnSpPr>
          <p:nvPr/>
        </p:nvCxnSpPr>
        <p:spPr>
          <a:xfrm flipV="1">
            <a:off x="7019056" y="540457"/>
            <a:ext cx="727189" cy="200407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9" name="Oval 28">
            <a:extLst>
              <a:ext uri="{FF2B5EF4-FFF2-40B4-BE49-F238E27FC236}">
                <a16:creationId xmlns:a16="http://schemas.microsoft.com/office/drawing/2014/main" id="{3AC4E15A-86FB-E67F-3788-40236A25544A}"/>
              </a:ext>
            </a:extLst>
          </p:cNvPr>
          <p:cNvSpPr/>
          <p:nvPr/>
        </p:nvSpPr>
        <p:spPr>
          <a:xfrm>
            <a:off x="1147584" y="3115565"/>
            <a:ext cx="235973" cy="1719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31" name="Straight Connector 30">
            <a:extLst>
              <a:ext uri="{FF2B5EF4-FFF2-40B4-BE49-F238E27FC236}">
                <a16:creationId xmlns:a16="http://schemas.microsoft.com/office/drawing/2014/main" id="{368145C5-485E-ED6E-07DB-8F90F93EAFA9}"/>
              </a:ext>
            </a:extLst>
          </p:cNvPr>
          <p:cNvCxnSpPr>
            <a:cxnSpLocks/>
            <a:stCxn id="29" idx="4"/>
          </p:cNvCxnSpPr>
          <p:nvPr/>
        </p:nvCxnSpPr>
        <p:spPr>
          <a:xfrm>
            <a:off x="1265571" y="3287502"/>
            <a:ext cx="0" cy="584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05412D-FA7D-2A73-3F86-0ABF9C4E387C}"/>
              </a:ext>
            </a:extLst>
          </p:cNvPr>
          <p:cNvCxnSpPr/>
          <p:nvPr/>
        </p:nvCxnSpPr>
        <p:spPr>
          <a:xfrm flipV="1">
            <a:off x="1147584" y="3871900"/>
            <a:ext cx="117987"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D1D63B-59CB-069B-3943-ADAABF7B8FBA}"/>
              </a:ext>
            </a:extLst>
          </p:cNvPr>
          <p:cNvCxnSpPr/>
          <p:nvPr/>
        </p:nvCxnSpPr>
        <p:spPr>
          <a:xfrm>
            <a:off x="1265571" y="3871900"/>
            <a:ext cx="117986"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77F5139-4335-0883-0CD1-9F78F5D038A3}"/>
              </a:ext>
            </a:extLst>
          </p:cNvPr>
          <p:cNvCxnSpPr/>
          <p:nvPr/>
        </p:nvCxnSpPr>
        <p:spPr>
          <a:xfrm flipV="1">
            <a:off x="1147584" y="3468778"/>
            <a:ext cx="117987"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D86657-4A9D-C3B0-B77C-FE65B836434E}"/>
              </a:ext>
            </a:extLst>
          </p:cNvPr>
          <p:cNvCxnSpPr/>
          <p:nvPr/>
        </p:nvCxnSpPr>
        <p:spPr>
          <a:xfrm>
            <a:off x="1265571" y="3468778"/>
            <a:ext cx="117986"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D5133FE-A906-3FAF-CCAD-94CC8A3BFD6D}"/>
              </a:ext>
            </a:extLst>
          </p:cNvPr>
          <p:cNvCxnSpPr>
            <a:cxnSpLocks/>
            <a:stCxn id="29" idx="0"/>
          </p:cNvCxnSpPr>
          <p:nvPr/>
        </p:nvCxnSpPr>
        <p:spPr>
          <a:xfrm flipH="1" flipV="1">
            <a:off x="1253582" y="2469501"/>
            <a:ext cx="11989" cy="6460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8" name="TextBox 47">
            <a:extLst>
              <a:ext uri="{FF2B5EF4-FFF2-40B4-BE49-F238E27FC236}">
                <a16:creationId xmlns:a16="http://schemas.microsoft.com/office/drawing/2014/main" id="{9956E6CD-7B84-27D5-4692-B58FCECE6EC9}"/>
              </a:ext>
            </a:extLst>
          </p:cNvPr>
          <p:cNvSpPr txBox="1"/>
          <p:nvPr/>
        </p:nvSpPr>
        <p:spPr>
          <a:xfrm>
            <a:off x="-21935" y="3287502"/>
            <a:ext cx="1283878" cy="646331"/>
          </a:xfrm>
          <a:prstGeom prst="rect">
            <a:avLst/>
          </a:prstGeom>
          <a:noFill/>
        </p:spPr>
        <p:txBody>
          <a:bodyPr wrap="none" rtlCol="0">
            <a:spAutoFit/>
          </a:bodyPr>
          <a:lstStyle/>
          <a:p>
            <a:r>
              <a:rPr lang="en-IE" dirty="0"/>
              <a:t>Workspace </a:t>
            </a:r>
          </a:p>
          <a:p>
            <a:pPr algn="ctr"/>
            <a:r>
              <a:rPr lang="en-IE" dirty="0"/>
              <a:t>Member</a:t>
            </a:r>
            <a:endParaRPr lang="pl-PL" dirty="0"/>
          </a:p>
        </p:txBody>
      </p:sp>
      <p:cxnSp>
        <p:nvCxnSpPr>
          <p:cNvPr id="55" name="Straight Arrow Connector 54">
            <a:extLst>
              <a:ext uri="{FF2B5EF4-FFF2-40B4-BE49-F238E27FC236}">
                <a16:creationId xmlns:a16="http://schemas.microsoft.com/office/drawing/2014/main" id="{F7A69A6D-2BCA-C6D5-DA64-B41DD3268EF6}"/>
              </a:ext>
            </a:extLst>
          </p:cNvPr>
          <p:cNvCxnSpPr>
            <a:cxnSpLocks/>
            <a:endCxn id="20" idx="2"/>
          </p:cNvCxnSpPr>
          <p:nvPr/>
        </p:nvCxnSpPr>
        <p:spPr>
          <a:xfrm flipV="1">
            <a:off x="1408252" y="3303833"/>
            <a:ext cx="716793" cy="2410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4" name="Oval 63">
            <a:extLst>
              <a:ext uri="{FF2B5EF4-FFF2-40B4-BE49-F238E27FC236}">
                <a16:creationId xmlns:a16="http://schemas.microsoft.com/office/drawing/2014/main" id="{E03EA3CE-E456-1DEE-7D30-D42EC3A29801}"/>
              </a:ext>
            </a:extLst>
          </p:cNvPr>
          <p:cNvSpPr/>
          <p:nvPr/>
        </p:nvSpPr>
        <p:spPr>
          <a:xfrm>
            <a:off x="2125045" y="2783896"/>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Join Workspace</a:t>
            </a:r>
            <a:endParaRPr lang="pl-PL" sz="1400" dirty="0"/>
          </a:p>
        </p:txBody>
      </p:sp>
      <p:cxnSp>
        <p:nvCxnSpPr>
          <p:cNvPr id="71" name="Straight Arrow Connector 70">
            <a:extLst>
              <a:ext uri="{FF2B5EF4-FFF2-40B4-BE49-F238E27FC236}">
                <a16:creationId xmlns:a16="http://schemas.microsoft.com/office/drawing/2014/main" id="{0EFE106C-FAD8-2DEE-F114-654B4DA042A1}"/>
              </a:ext>
            </a:extLst>
          </p:cNvPr>
          <p:cNvCxnSpPr>
            <a:endCxn id="64" idx="2"/>
          </p:cNvCxnSpPr>
          <p:nvPr/>
        </p:nvCxnSpPr>
        <p:spPr>
          <a:xfrm>
            <a:off x="1435510" y="2001453"/>
            <a:ext cx="689535" cy="92336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AC3C49D8-D43F-C175-E421-5267EF12BAE5}"/>
              </a:ext>
            </a:extLst>
          </p:cNvPr>
          <p:cNvCxnSpPr>
            <a:endCxn id="21" idx="2"/>
          </p:cNvCxnSpPr>
          <p:nvPr/>
        </p:nvCxnSpPr>
        <p:spPr>
          <a:xfrm>
            <a:off x="1435510" y="3544882"/>
            <a:ext cx="672866" cy="2067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6218AC-5B0F-142F-0221-9204CE71B22F}"/>
              </a:ext>
            </a:extLst>
          </p:cNvPr>
          <p:cNvCxnSpPr>
            <a:endCxn id="22" idx="2"/>
          </p:cNvCxnSpPr>
          <p:nvPr/>
        </p:nvCxnSpPr>
        <p:spPr>
          <a:xfrm>
            <a:off x="1435510" y="3544882"/>
            <a:ext cx="689535" cy="6622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3" name="TextBox 82">
            <a:extLst>
              <a:ext uri="{FF2B5EF4-FFF2-40B4-BE49-F238E27FC236}">
                <a16:creationId xmlns:a16="http://schemas.microsoft.com/office/drawing/2014/main" id="{C7F0FFD4-4DE8-4CB7-AF7E-E2EEBE75E813}"/>
              </a:ext>
            </a:extLst>
          </p:cNvPr>
          <p:cNvSpPr txBox="1"/>
          <p:nvPr/>
        </p:nvSpPr>
        <p:spPr>
          <a:xfrm>
            <a:off x="7804462" y="3887426"/>
            <a:ext cx="1197764" cy="584775"/>
          </a:xfrm>
          <a:prstGeom prst="rect">
            <a:avLst/>
          </a:prstGeom>
          <a:noFill/>
        </p:spPr>
        <p:txBody>
          <a:bodyPr wrap="none" rtlCol="0">
            <a:spAutoFit/>
          </a:bodyPr>
          <a:lstStyle/>
          <a:p>
            <a:pPr algn="ctr"/>
            <a:r>
              <a:rPr lang="en-IE" sz="1600" dirty="0"/>
              <a:t>&lt;&lt;service&gt;&gt;</a:t>
            </a:r>
            <a:br>
              <a:rPr lang="en-IE" sz="1600" dirty="0"/>
            </a:br>
            <a:r>
              <a:rPr lang="en-IE" sz="1600" dirty="0"/>
              <a:t>Open AI</a:t>
            </a:r>
            <a:endParaRPr lang="pl-PL" sz="1600" dirty="0"/>
          </a:p>
        </p:txBody>
      </p:sp>
      <p:cxnSp>
        <p:nvCxnSpPr>
          <p:cNvPr id="85" name="Straight Arrow Connector 84">
            <a:extLst>
              <a:ext uri="{FF2B5EF4-FFF2-40B4-BE49-F238E27FC236}">
                <a16:creationId xmlns:a16="http://schemas.microsoft.com/office/drawing/2014/main" id="{4C5D6295-40B4-D001-060B-EFC1463E77AF}"/>
              </a:ext>
            </a:extLst>
          </p:cNvPr>
          <p:cNvCxnSpPr>
            <a:stCxn id="7" idx="6"/>
            <a:endCxn id="83" idx="1"/>
          </p:cNvCxnSpPr>
          <p:nvPr/>
        </p:nvCxnSpPr>
        <p:spPr>
          <a:xfrm>
            <a:off x="7019056" y="2998315"/>
            <a:ext cx="785406" cy="118149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Straight Arrow Connector 86">
            <a:extLst>
              <a:ext uri="{FF2B5EF4-FFF2-40B4-BE49-F238E27FC236}">
                <a16:creationId xmlns:a16="http://schemas.microsoft.com/office/drawing/2014/main" id="{0876166B-0D2B-436F-F749-8B61DD14698B}"/>
              </a:ext>
            </a:extLst>
          </p:cNvPr>
          <p:cNvCxnSpPr>
            <a:stCxn id="12" idx="6"/>
            <a:endCxn id="83" idx="1"/>
          </p:cNvCxnSpPr>
          <p:nvPr/>
        </p:nvCxnSpPr>
        <p:spPr>
          <a:xfrm flipV="1">
            <a:off x="7019056" y="4179814"/>
            <a:ext cx="785406" cy="111664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2" name="TextBox 91">
            <a:extLst>
              <a:ext uri="{FF2B5EF4-FFF2-40B4-BE49-F238E27FC236}">
                <a16:creationId xmlns:a16="http://schemas.microsoft.com/office/drawing/2014/main" id="{5EDE58DA-0420-7509-28DE-2669B1FE2EC5}"/>
              </a:ext>
            </a:extLst>
          </p:cNvPr>
          <p:cNvSpPr txBox="1"/>
          <p:nvPr/>
        </p:nvSpPr>
        <p:spPr>
          <a:xfrm>
            <a:off x="7634797" y="1612985"/>
            <a:ext cx="1465273" cy="830997"/>
          </a:xfrm>
          <a:prstGeom prst="rect">
            <a:avLst/>
          </a:prstGeom>
          <a:noFill/>
        </p:spPr>
        <p:txBody>
          <a:bodyPr wrap="none" rtlCol="0">
            <a:spAutoFit/>
          </a:bodyPr>
          <a:lstStyle/>
          <a:p>
            <a:pPr algn="ctr"/>
            <a:r>
              <a:rPr lang="en-IE" sz="1600" dirty="0"/>
              <a:t>(Optional)</a:t>
            </a:r>
            <a:br>
              <a:rPr lang="en-IE" sz="1600" dirty="0"/>
            </a:br>
            <a:r>
              <a:rPr lang="en-IE" sz="1600" dirty="0"/>
              <a:t>&lt;&lt;service&gt;&gt;</a:t>
            </a:r>
            <a:br>
              <a:rPr lang="en-IE" sz="1600" dirty="0"/>
            </a:br>
            <a:r>
              <a:rPr lang="en-IE" sz="1600" dirty="0"/>
              <a:t>Text-to-speech</a:t>
            </a:r>
            <a:endParaRPr lang="pl-PL" sz="1600" dirty="0"/>
          </a:p>
        </p:txBody>
      </p:sp>
      <p:sp>
        <p:nvSpPr>
          <p:cNvPr id="94" name="TextBox 93">
            <a:extLst>
              <a:ext uri="{FF2B5EF4-FFF2-40B4-BE49-F238E27FC236}">
                <a16:creationId xmlns:a16="http://schemas.microsoft.com/office/drawing/2014/main" id="{FECB6100-A7FC-9DB8-2EBB-C47CD72EFE06}"/>
              </a:ext>
            </a:extLst>
          </p:cNvPr>
          <p:cNvSpPr txBox="1"/>
          <p:nvPr/>
        </p:nvSpPr>
        <p:spPr>
          <a:xfrm>
            <a:off x="7817827" y="2401277"/>
            <a:ext cx="1138386" cy="1015663"/>
          </a:xfrm>
          <a:prstGeom prst="rect">
            <a:avLst/>
          </a:prstGeom>
          <a:noFill/>
        </p:spPr>
        <p:txBody>
          <a:bodyPr wrap="square" rtlCol="0">
            <a:spAutoFit/>
          </a:bodyPr>
          <a:lstStyle/>
          <a:p>
            <a:pPr algn="ctr"/>
            <a:r>
              <a:rPr lang="en-IE" sz="1200" dirty="0"/>
              <a:t>Would be used as an app-wide alternative way to fill in long text fields</a:t>
            </a:r>
            <a:endParaRPr lang="pl-PL" sz="1200" dirty="0"/>
          </a:p>
        </p:txBody>
      </p:sp>
    </p:spTree>
    <p:extLst>
      <p:ext uri="{BB962C8B-B14F-4D97-AF65-F5344CB8AC3E}">
        <p14:creationId xmlns:p14="http://schemas.microsoft.com/office/powerpoint/2010/main" val="416954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a:xfrm>
            <a:off x="599771" y="106568"/>
            <a:ext cx="7886700" cy="1104943"/>
          </a:xfrm>
        </p:spPr>
        <p:txBody>
          <a:bodyPr/>
          <a:lstStyle/>
          <a:p>
            <a:pPr algn="ctr"/>
            <a:r>
              <a:rPr lang="en-IE" dirty="0"/>
              <a:t>High-level design diagram</a:t>
            </a:r>
            <a:endParaRPr lang="pl-PL" dirty="0"/>
          </a:p>
        </p:txBody>
      </p:sp>
      <p:sp>
        <p:nvSpPr>
          <p:cNvPr id="4" name="Rectangle 3">
            <a:extLst>
              <a:ext uri="{FF2B5EF4-FFF2-40B4-BE49-F238E27FC236}">
                <a16:creationId xmlns:a16="http://schemas.microsoft.com/office/drawing/2014/main" id="{D9C34263-28B0-DD08-902D-2FDDA8A2A7B0}"/>
              </a:ext>
            </a:extLst>
          </p:cNvPr>
          <p:cNvSpPr/>
          <p:nvPr/>
        </p:nvSpPr>
        <p:spPr>
          <a:xfrm>
            <a:off x="589936" y="314693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Frontend</a:t>
            </a:r>
            <a:endParaRPr lang="pl-PL" dirty="0"/>
          </a:p>
        </p:txBody>
      </p:sp>
      <p:cxnSp>
        <p:nvCxnSpPr>
          <p:cNvPr id="6" name="Straight Connector 5">
            <a:extLst>
              <a:ext uri="{FF2B5EF4-FFF2-40B4-BE49-F238E27FC236}">
                <a16:creationId xmlns:a16="http://schemas.microsoft.com/office/drawing/2014/main" id="{2CBD12DF-E7E2-E894-E37B-4F0247BDBB4E}"/>
              </a:ext>
            </a:extLst>
          </p:cNvPr>
          <p:cNvCxnSpPr>
            <a:cxnSpLocks/>
          </p:cNvCxnSpPr>
          <p:nvPr/>
        </p:nvCxnSpPr>
        <p:spPr>
          <a:xfrm>
            <a:off x="2625213"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A3DC454F-2EC6-68F9-10DD-9894F7C6C2F1}"/>
              </a:ext>
            </a:extLst>
          </p:cNvPr>
          <p:cNvCxnSpPr>
            <a:cxnSpLocks/>
          </p:cNvCxnSpPr>
          <p:nvPr/>
        </p:nvCxnSpPr>
        <p:spPr>
          <a:xfrm>
            <a:off x="5702710"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9357DB73-474B-2596-5C64-38A4A7EAB8CF}"/>
              </a:ext>
            </a:extLst>
          </p:cNvPr>
          <p:cNvSpPr/>
          <p:nvPr/>
        </p:nvSpPr>
        <p:spPr>
          <a:xfrm>
            <a:off x="589937" y="1875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cxnSp>
        <p:nvCxnSpPr>
          <p:cNvPr id="11" name="Straight Arrow Connector 10">
            <a:extLst>
              <a:ext uri="{FF2B5EF4-FFF2-40B4-BE49-F238E27FC236}">
                <a16:creationId xmlns:a16="http://schemas.microsoft.com/office/drawing/2014/main" id="{1DA8F252-32DE-18A6-696E-87E5C9C3504F}"/>
              </a:ext>
            </a:extLst>
          </p:cNvPr>
          <p:cNvCxnSpPr>
            <a:stCxn id="4" idx="0"/>
            <a:endCxn id="9" idx="2"/>
          </p:cNvCxnSpPr>
          <p:nvPr/>
        </p:nvCxnSpPr>
        <p:spPr>
          <a:xfrm flipV="1">
            <a:off x="1381433" y="2612719"/>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C7751D3B-4E79-FF8B-7591-A50C0FE3E71D}"/>
              </a:ext>
            </a:extLst>
          </p:cNvPr>
          <p:cNvSpPr/>
          <p:nvPr/>
        </p:nvSpPr>
        <p:spPr>
          <a:xfrm>
            <a:off x="589935" y="441856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Text to Speech</a:t>
            </a:r>
            <a:br>
              <a:rPr lang="en-IE" dirty="0"/>
            </a:br>
            <a:r>
              <a:rPr lang="en-IE" dirty="0"/>
              <a:t>API (Optional)</a:t>
            </a:r>
            <a:endParaRPr lang="pl-PL" dirty="0"/>
          </a:p>
        </p:txBody>
      </p:sp>
      <p:cxnSp>
        <p:nvCxnSpPr>
          <p:cNvPr id="17" name="Straight Arrow Connector 16">
            <a:extLst>
              <a:ext uri="{FF2B5EF4-FFF2-40B4-BE49-F238E27FC236}">
                <a16:creationId xmlns:a16="http://schemas.microsoft.com/office/drawing/2014/main" id="{16F1D58B-B65E-F122-DBD6-86C2F300F8BB}"/>
              </a:ext>
            </a:extLst>
          </p:cNvPr>
          <p:cNvCxnSpPr>
            <a:stCxn id="4" idx="2"/>
            <a:endCxn id="15" idx="0"/>
          </p:cNvCxnSpPr>
          <p:nvPr/>
        </p:nvCxnSpPr>
        <p:spPr>
          <a:xfrm flipH="1">
            <a:off x="1381432" y="3884352"/>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Rectangle 17">
            <a:extLst>
              <a:ext uri="{FF2B5EF4-FFF2-40B4-BE49-F238E27FC236}">
                <a16:creationId xmlns:a16="http://schemas.microsoft.com/office/drawing/2014/main" id="{AB7D5E38-87C7-0F3C-D21D-1F7171246352}"/>
              </a:ext>
            </a:extLst>
          </p:cNvPr>
          <p:cNvSpPr/>
          <p:nvPr/>
        </p:nvSpPr>
        <p:spPr>
          <a:xfrm>
            <a:off x="3441290" y="166554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Users</a:t>
            </a:r>
            <a:endParaRPr lang="pl-PL" dirty="0"/>
          </a:p>
        </p:txBody>
      </p:sp>
      <p:sp>
        <p:nvSpPr>
          <p:cNvPr id="19" name="Rectangle 18">
            <a:extLst>
              <a:ext uri="{FF2B5EF4-FFF2-40B4-BE49-F238E27FC236}">
                <a16:creationId xmlns:a16="http://schemas.microsoft.com/office/drawing/2014/main" id="{73546E10-6A5D-7BEE-5019-8AA2AC71D40E}"/>
              </a:ext>
            </a:extLst>
          </p:cNvPr>
          <p:cNvSpPr/>
          <p:nvPr/>
        </p:nvSpPr>
        <p:spPr>
          <a:xfrm>
            <a:off x="6234263" y="1409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sp>
        <p:nvSpPr>
          <p:cNvPr id="20" name="Rectangle 19">
            <a:extLst>
              <a:ext uri="{FF2B5EF4-FFF2-40B4-BE49-F238E27FC236}">
                <a16:creationId xmlns:a16="http://schemas.microsoft.com/office/drawing/2014/main" id="{47AB483B-8724-B694-D738-E830006CE9CC}"/>
              </a:ext>
            </a:extLst>
          </p:cNvPr>
          <p:cNvSpPr/>
          <p:nvPr/>
        </p:nvSpPr>
        <p:spPr>
          <a:xfrm>
            <a:off x="6234262" y="478727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Firebase</a:t>
            </a:r>
            <a:endParaRPr lang="pl-PL" dirty="0"/>
          </a:p>
        </p:txBody>
      </p:sp>
      <p:sp>
        <p:nvSpPr>
          <p:cNvPr id="21" name="Rectangle 20">
            <a:extLst>
              <a:ext uri="{FF2B5EF4-FFF2-40B4-BE49-F238E27FC236}">
                <a16:creationId xmlns:a16="http://schemas.microsoft.com/office/drawing/2014/main" id="{6AEC4D47-ECB4-C361-7FA0-9E5CCA1B72B3}"/>
              </a:ext>
            </a:extLst>
          </p:cNvPr>
          <p:cNvSpPr/>
          <p:nvPr/>
        </p:nvSpPr>
        <p:spPr>
          <a:xfrm>
            <a:off x="6234262" y="3094637"/>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Open AI</a:t>
            </a:r>
            <a:br>
              <a:rPr lang="en-IE" dirty="0"/>
            </a:br>
            <a:r>
              <a:rPr lang="en-IE" dirty="0"/>
              <a:t>API</a:t>
            </a:r>
            <a:endParaRPr lang="pl-PL" dirty="0"/>
          </a:p>
        </p:txBody>
      </p:sp>
      <p:sp>
        <p:nvSpPr>
          <p:cNvPr id="22" name="Rectangle 21">
            <a:extLst>
              <a:ext uri="{FF2B5EF4-FFF2-40B4-BE49-F238E27FC236}">
                <a16:creationId xmlns:a16="http://schemas.microsoft.com/office/drawing/2014/main" id="{C034A743-019A-1BE5-5BAA-1E1BE9465BA0}"/>
              </a:ext>
            </a:extLst>
          </p:cNvPr>
          <p:cNvSpPr/>
          <p:nvPr/>
        </p:nvSpPr>
        <p:spPr>
          <a:xfrm>
            <a:off x="6234262" y="394095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Main Database</a:t>
            </a:r>
            <a:endParaRPr lang="pl-PL" dirty="0"/>
          </a:p>
        </p:txBody>
      </p:sp>
      <p:sp>
        <p:nvSpPr>
          <p:cNvPr id="23" name="Rectangle 22">
            <a:extLst>
              <a:ext uri="{FF2B5EF4-FFF2-40B4-BE49-F238E27FC236}">
                <a16:creationId xmlns:a16="http://schemas.microsoft.com/office/drawing/2014/main" id="{2C0D9B5E-CAB2-793D-BB4C-C7A04655804B}"/>
              </a:ext>
            </a:extLst>
          </p:cNvPr>
          <p:cNvSpPr/>
          <p:nvPr/>
        </p:nvSpPr>
        <p:spPr>
          <a:xfrm>
            <a:off x="6234262" y="2253241"/>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Vector Database</a:t>
            </a:r>
            <a:endParaRPr lang="pl-PL" dirty="0"/>
          </a:p>
        </p:txBody>
      </p:sp>
      <p:sp>
        <p:nvSpPr>
          <p:cNvPr id="24" name="Rectangle 23">
            <a:extLst>
              <a:ext uri="{FF2B5EF4-FFF2-40B4-BE49-F238E27FC236}">
                <a16:creationId xmlns:a16="http://schemas.microsoft.com/office/drawing/2014/main" id="{B038611A-25D8-7494-C032-65B4159DFA89}"/>
              </a:ext>
            </a:extLst>
          </p:cNvPr>
          <p:cNvSpPr/>
          <p:nvPr/>
        </p:nvSpPr>
        <p:spPr>
          <a:xfrm>
            <a:off x="3441289" y="267007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Notes</a:t>
            </a:r>
            <a:endParaRPr lang="pl-PL" dirty="0"/>
          </a:p>
        </p:txBody>
      </p:sp>
      <p:sp>
        <p:nvSpPr>
          <p:cNvPr id="25" name="Rectangle 24">
            <a:extLst>
              <a:ext uri="{FF2B5EF4-FFF2-40B4-BE49-F238E27FC236}">
                <a16:creationId xmlns:a16="http://schemas.microsoft.com/office/drawing/2014/main" id="{DDCFF8A7-7821-2989-C2FB-171C6B3AA149}"/>
              </a:ext>
            </a:extLst>
          </p:cNvPr>
          <p:cNvSpPr/>
          <p:nvPr/>
        </p:nvSpPr>
        <p:spPr>
          <a:xfrm>
            <a:off x="3441288" y="367028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Templates</a:t>
            </a:r>
            <a:endParaRPr lang="pl-PL" dirty="0"/>
          </a:p>
        </p:txBody>
      </p:sp>
      <p:sp>
        <p:nvSpPr>
          <p:cNvPr id="26" name="Rectangle 25">
            <a:extLst>
              <a:ext uri="{FF2B5EF4-FFF2-40B4-BE49-F238E27FC236}">
                <a16:creationId xmlns:a16="http://schemas.microsoft.com/office/drawing/2014/main" id="{A3ED75E3-F6DD-D326-A379-922CC7F18D71}"/>
              </a:ext>
            </a:extLst>
          </p:cNvPr>
          <p:cNvSpPr/>
          <p:nvPr/>
        </p:nvSpPr>
        <p:spPr>
          <a:xfrm>
            <a:off x="3441288" y="467481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Workspaces</a:t>
            </a:r>
            <a:endParaRPr lang="pl-PL" dirty="0"/>
          </a:p>
        </p:txBody>
      </p:sp>
      <p:cxnSp>
        <p:nvCxnSpPr>
          <p:cNvPr id="28" name="Straight Arrow Connector 27">
            <a:extLst>
              <a:ext uri="{FF2B5EF4-FFF2-40B4-BE49-F238E27FC236}">
                <a16:creationId xmlns:a16="http://schemas.microsoft.com/office/drawing/2014/main" id="{965FFA21-5E22-B151-6508-BB29B9D8A30E}"/>
              </a:ext>
            </a:extLst>
          </p:cNvPr>
          <p:cNvCxnSpPr>
            <a:stCxn id="4" idx="3"/>
            <a:endCxn id="18" idx="1"/>
          </p:cNvCxnSpPr>
          <p:nvPr/>
        </p:nvCxnSpPr>
        <p:spPr>
          <a:xfrm flipV="1">
            <a:off x="2172929" y="2034256"/>
            <a:ext cx="1268361" cy="14813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D3E91A62-12F1-A3F8-2D20-33267FAC2D74}"/>
              </a:ext>
            </a:extLst>
          </p:cNvPr>
          <p:cNvCxnSpPr>
            <a:stCxn id="4" idx="3"/>
            <a:endCxn id="24" idx="1"/>
          </p:cNvCxnSpPr>
          <p:nvPr/>
        </p:nvCxnSpPr>
        <p:spPr>
          <a:xfrm flipV="1">
            <a:off x="2172929" y="3038782"/>
            <a:ext cx="1268360" cy="4768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48EEA1E2-A1ED-6B6A-397E-DEF8EC963AAF}"/>
              </a:ext>
            </a:extLst>
          </p:cNvPr>
          <p:cNvCxnSpPr>
            <a:stCxn id="4" idx="3"/>
            <a:endCxn id="25" idx="1"/>
          </p:cNvCxnSpPr>
          <p:nvPr/>
        </p:nvCxnSpPr>
        <p:spPr>
          <a:xfrm>
            <a:off x="2172929" y="3515642"/>
            <a:ext cx="1268359" cy="5233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AD57E261-0E0A-5680-D000-42F750B0845D}"/>
              </a:ext>
            </a:extLst>
          </p:cNvPr>
          <p:cNvCxnSpPr>
            <a:stCxn id="4" idx="3"/>
            <a:endCxn id="26" idx="1"/>
          </p:cNvCxnSpPr>
          <p:nvPr/>
        </p:nvCxnSpPr>
        <p:spPr>
          <a:xfrm>
            <a:off x="2172929" y="3515642"/>
            <a:ext cx="1268359" cy="15278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BECC58A-7F6A-A26A-1B41-6A7C37DD7526}"/>
              </a:ext>
            </a:extLst>
          </p:cNvPr>
          <p:cNvCxnSpPr>
            <a:stCxn id="18" idx="3"/>
            <a:endCxn id="19" idx="1"/>
          </p:cNvCxnSpPr>
          <p:nvPr/>
        </p:nvCxnSpPr>
        <p:spPr>
          <a:xfrm flipV="1">
            <a:off x="5024283" y="1778009"/>
            <a:ext cx="1209980" cy="2562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a:extLst>
              <a:ext uri="{FF2B5EF4-FFF2-40B4-BE49-F238E27FC236}">
                <a16:creationId xmlns:a16="http://schemas.microsoft.com/office/drawing/2014/main" id="{3CF6FA8D-4AE2-9DAB-52BA-0FEC93595EF1}"/>
              </a:ext>
            </a:extLst>
          </p:cNvPr>
          <p:cNvCxnSpPr>
            <a:cxnSpLocks/>
            <a:stCxn id="26" idx="3"/>
            <a:endCxn id="20" idx="1"/>
          </p:cNvCxnSpPr>
          <p:nvPr/>
        </p:nvCxnSpPr>
        <p:spPr>
          <a:xfrm>
            <a:off x="5024281" y="5043522"/>
            <a:ext cx="1209981" cy="1124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44">
            <a:extLst>
              <a:ext uri="{FF2B5EF4-FFF2-40B4-BE49-F238E27FC236}">
                <a16:creationId xmlns:a16="http://schemas.microsoft.com/office/drawing/2014/main" id="{F2F0443A-A853-30CE-9B55-10E8775B53F0}"/>
              </a:ext>
            </a:extLst>
          </p:cNvPr>
          <p:cNvCxnSpPr>
            <a:stCxn id="24" idx="3"/>
            <a:endCxn id="23" idx="1"/>
          </p:cNvCxnSpPr>
          <p:nvPr/>
        </p:nvCxnSpPr>
        <p:spPr>
          <a:xfrm flipV="1">
            <a:off x="5024282" y="2621951"/>
            <a:ext cx="1209980" cy="4168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 name="Straight Arrow Connector 46">
            <a:extLst>
              <a:ext uri="{FF2B5EF4-FFF2-40B4-BE49-F238E27FC236}">
                <a16:creationId xmlns:a16="http://schemas.microsoft.com/office/drawing/2014/main" id="{8ADCA536-04ED-DA79-A554-66449CF5A6F6}"/>
              </a:ext>
            </a:extLst>
          </p:cNvPr>
          <p:cNvCxnSpPr>
            <a:stCxn id="24" idx="3"/>
            <a:endCxn id="22" idx="1"/>
          </p:cNvCxnSpPr>
          <p:nvPr/>
        </p:nvCxnSpPr>
        <p:spPr>
          <a:xfrm>
            <a:off x="5024282" y="3038782"/>
            <a:ext cx="1209980" cy="1270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6258BE50-82D8-8FD1-5739-D34278C03E60}"/>
              </a:ext>
            </a:extLst>
          </p:cNvPr>
          <p:cNvCxnSpPr>
            <a:stCxn id="24" idx="3"/>
            <a:endCxn id="21" idx="1"/>
          </p:cNvCxnSpPr>
          <p:nvPr/>
        </p:nvCxnSpPr>
        <p:spPr>
          <a:xfrm>
            <a:off x="5024282" y="3038782"/>
            <a:ext cx="1209980" cy="4245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1B28DAD3-8A6E-CA66-5A4D-AB70345B1C4B}"/>
              </a:ext>
            </a:extLst>
          </p:cNvPr>
          <p:cNvCxnSpPr>
            <a:stCxn id="25" idx="3"/>
            <a:endCxn id="22" idx="1"/>
          </p:cNvCxnSpPr>
          <p:nvPr/>
        </p:nvCxnSpPr>
        <p:spPr>
          <a:xfrm>
            <a:off x="5024281" y="4038996"/>
            <a:ext cx="1209981" cy="2706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68750D0A-984E-6720-0C7E-8276554EDD67}"/>
              </a:ext>
            </a:extLst>
          </p:cNvPr>
          <p:cNvCxnSpPr>
            <a:cxnSpLocks/>
            <a:endCxn id="22" idx="3"/>
          </p:cNvCxnSpPr>
          <p:nvPr/>
        </p:nvCxnSpPr>
        <p:spPr>
          <a:xfrm flipH="1">
            <a:off x="7817255" y="4309666"/>
            <a:ext cx="27469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D5DDFECD-EC93-0107-77FC-0AADAC625837}"/>
              </a:ext>
            </a:extLst>
          </p:cNvPr>
          <p:cNvCxnSpPr>
            <a:stCxn id="26" idx="3"/>
            <a:endCxn id="22" idx="1"/>
          </p:cNvCxnSpPr>
          <p:nvPr/>
        </p:nvCxnSpPr>
        <p:spPr>
          <a:xfrm flipV="1">
            <a:off x="5024281" y="4309666"/>
            <a:ext cx="1209981" cy="7338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7" name="Freeform: Shape 66">
            <a:extLst>
              <a:ext uri="{FF2B5EF4-FFF2-40B4-BE49-F238E27FC236}">
                <a16:creationId xmlns:a16="http://schemas.microsoft.com/office/drawing/2014/main" id="{CCCC0973-6325-50BE-76F7-A8CE35D9AF2A}"/>
              </a:ext>
            </a:extLst>
          </p:cNvPr>
          <p:cNvSpPr/>
          <p:nvPr/>
        </p:nvSpPr>
        <p:spPr>
          <a:xfrm>
            <a:off x="5054396" y="3188129"/>
            <a:ext cx="501436" cy="1700231"/>
          </a:xfrm>
          <a:custGeom>
            <a:avLst/>
            <a:gdLst>
              <a:gd name="connsiteX0" fmla="*/ 9833 w 462117"/>
              <a:gd name="connsiteY0" fmla="*/ 0 h 1789471"/>
              <a:gd name="connsiteX1" fmla="*/ 462117 w 462117"/>
              <a:gd name="connsiteY1" fmla="*/ 973393 h 1789471"/>
              <a:gd name="connsiteX2" fmla="*/ 0 w 462117"/>
              <a:gd name="connsiteY2" fmla="*/ 1789471 h 1789471"/>
            </a:gdLst>
            <a:ahLst/>
            <a:cxnLst>
              <a:cxn ang="0">
                <a:pos x="connsiteX0" y="connsiteY0"/>
              </a:cxn>
              <a:cxn ang="0">
                <a:pos x="connsiteX1" y="connsiteY1"/>
              </a:cxn>
              <a:cxn ang="0">
                <a:pos x="connsiteX2" y="connsiteY2"/>
              </a:cxn>
            </a:cxnLst>
            <a:rect l="l" t="t" r="r" b="b"/>
            <a:pathLst>
              <a:path w="462117" h="1789471">
                <a:moveTo>
                  <a:pt x="9833" y="0"/>
                </a:moveTo>
                <a:lnTo>
                  <a:pt x="462117" y="973393"/>
                </a:lnTo>
                <a:lnTo>
                  <a:pt x="0" y="1789471"/>
                </a:lnTo>
              </a:path>
            </a:pathLst>
          </a:cu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pl-PL"/>
          </a:p>
        </p:txBody>
      </p:sp>
      <p:cxnSp>
        <p:nvCxnSpPr>
          <p:cNvPr id="72" name="Straight Arrow Connector 71">
            <a:extLst>
              <a:ext uri="{FF2B5EF4-FFF2-40B4-BE49-F238E27FC236}">
                <a16:creationId xmlns:a16="http://schemas.microsoft.com/office/drawing/2014/main" id="{41DF3F3B-A0BF-4846-C052-793400107420}"/>
              </a:ext>
            </a:extLst>
          </p:cNvPr>
          <p:cNvCxnSpPr>
            <a:stCxn id="18" idx="2"/>
            <a:endCxn id="24" idx="0"/>
          </p:cNvCxnSpPr>
          <p:nvPr/>
        </p:nvCxnSpPr>
        <p:spPr>
          <a:xfrm flipH="1">
            <a:off x="4232786" y="2402966"/>
            <a:ext cx="1" cy="2671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3" name="TextBox 72">
            <a:extLst>
              <a:ext uri="{FF2B5EF4-FFF2-40B4-BE49-F238E27FC236}">
                <a16:creationId xmlns:a16="http://schemas.microsoft.com/office/drawing/2014/main" id="{89E3DD90-292B-C279-D50F-5DF6181BAA10}"/>
              </a:ext>
            </a:extLst>
          </p:cNvPr>
          <p:cNvSpPr txBox="1"/>
          <p:nvPr/>
        </p:nvSpPr>
        <p:spPr>
          <a:xfrm>
            <a:off x="3684670" y="1136338"/>
            <a:ext cx="1119217" cy="369332"/>
          </a:xfrm>
          <a:prstGeom prst="rect">
            <a:avLst/>
          </a:prstGeom>
          <a:noFill/>
        </p:spPr>
        <p:txBody>
          <a:bodyPr wrap="none" rtlCol="0">
            <a:spAutoFit/>
          </a:bodyPr>
          <a:lstStyle/>
          <a:p>
            <a:r>
              <a:rPr lang="en-IE" b="1" dirty="0"/>
              <a:t>Back-end</a:t>
            </a:r>
            <a:endParaRPr lang="pl-PL" b="1" dirty="0"/>
          </a:p>
        </p:txBody>
      </p:sp>
      <p:sp>
        <p:nvSpPr>
          <p:cNvPr id="103" name="Freeform: Shape 102">
            <a:extLst>
              <a:ext uri="{FF2B5EF4-FFF2-40B4-BE49-F238E27FC236}">
                <a16:creationId xmlns:a16="http://schemas.microsoft.com/office/drawing/2014/main" id="{4C974388-965C-6987-B624-0B271764F816}"/>
              </a:ext>
            </a:extLst>
          </p:cNvPr>
          <p:cNvSpPr/>
          <p:nvPr/>
        </p:nvSpPr>
        <p:spPr>
          <a:xfrm>
            <a:off x="5004619" y="1297858"/>
            <a:ext cx="3106994" cy="3018503"/>
          </a:xfrm>
          <a:custGeom>
            <a:avLst/>
            <a:gdLst>
              <a:gd name="connsiteX0" fmla="*/ 0 w 3106994"/>
              <a:gd name="connsiteY0" fmla="*/ 511277 h 3018503"/>
              <a:gd name="connsiteX1" fmla="*/ 1219200 w 3106994"/>
              <a:gd name="connsiteY1" fmla="*/ 0 h 3018503"/>
              <a:gd name="connsiteX2" fmla="*/ 3097162 w 3106994"/>
              <a:gd name="connsiteY2" fmla="*/ 9832 h 3018503"/>
              <a:gd name="connsiteX3" fmla="*/ 3106994 w 3106994"/>
              <a:gd name="connsiteY3" fmla="*/ 3018503 h 3018503"/>
            </a:gdLst>
            <a:ahLst/>
            <a:cxnLst>
              <a:cxn ang="0">
                <a:pos x="connsiteX0" y="connsiteY0"/>
              </a:cxn>
              <a:cxn ang="0">
                <a:pos x="connsiteX1" y="connsiteY1"/>
              </a:cxn>
              <a:cxn ang="0">
                <a:pos x="connsiteX2" y="connsiteY2"/>
              </a:cxn>
              <a:cxn ang="0">
                <a:pos x="connsiteX3" y="connsiteY3"/>
              </a:cxn>
            </a:cxnLst>
            <a:rect l="l" t="t" r="r" b="b"/>
            <a:pathLst>
              <a:path w="3106994" h="3018503">
                <a:moveTo>
                  <a:pt x="0" y="511277"/>
                </a:moveTo>
                <a:lnTo>
                  <a:pt x="1219200" y="0"/>
                </a:lnTo>
                <a:lnTo>
                  <a:pt x="3097162" y="9832"/>
                </a:lnTo>
                <a:cubicBezTo>
                  <a:pt x="3100439" y="1012722"/>
                  <a:pt x="3103717" y="2015613"/>
                  <a:pt x="3106994" y="3018503"/>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pl-PL"/>
          </a:p>
        </p:txBody>
      </p:sp>
      <p:cxnSp>
        <p:nvCxnSpPr>
          <p:cNvPr id="5" name="Straight Arrow Connector 4">
            <a:extLst>
              <a:ext uri="{FF2B5EF4-FFF2-40B4-BE49-F238E27FC236}">
                <a16:creationId xmlns:a16="http://schemas.microsoft.com/office/drawing/2014/main" id="{45A9FA95-E33B-BB07-C598-D701E64E1B36}"/>
              </a:ext>
            </a:extLst>
          </p:cNvPr>
          <p:cNvCxnSpPr>
            <a:stCxn id="25" idx="2"/>
            <a:endCxn id="26" idx="0"/>
          </p:cNvCxnSpPr>
          <p:nvPr/>
        </p:nvCxnSpPr>
        <p:spPr>
          <a:xfrm>
            <a:off x="4232785" y="4407706"/>
            <a:ext cx="0" cy="267106"/>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888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256</TotalTime>
  <Words>340</Words>
  <Application>Microsoft Office PowerPoint</Application>
  <PresentationFormat>Custom</PresentationFormat>
  <Paragraphs>97</Paragraphs>
  <Slides>7</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Depth</vt:lpstr>
      <vt:lpstr>ThingSpace.ts</vt:lpstr>
      <vt:lpstr>Overview and Target Audience</vt:lpstr>
      <vt:lpstr>Main Actors + central Features</vt:lpstr>
      <vt:lpstr>Use Case Diagram</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26</cp:revision>
  <dcterms:created xsi:type="dcterms:W3CDTF">2025-09-20T02:13:34Z</dcterms:created>
  <dcterms:modified xsi:type="dcterms:W3CDTF">2025-09-24T22:49:27Z</dcterms:modified>
</cp:coreProperties>
</file>