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54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B6BCC8-A996-1C8F-6312-A4AD4A24C0FE}"/>
              </a:ext>
            </a:extLst>
          </p:cNvPr>
          <p:cNvSpPr/>
          <p:nvPr/>
        </p:nvSpPr>
        <p:spPr>
          <a:xfrm>
            <a:off x="1539240" y="1147604"/>
            <a:ext cx="6065520" cy="3421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B64817-250F-FCE4-CFC3-1F8BD26D0207}"/>
              </a:ext>
            </a:extLst>
          </p:cNvPr>
          <p:cNvSpPr/>
          <p:nvPr/>
        </p:nvSpPr>
        <p:spPr>
          <a:xfrm>
            <a:off x="4642002" y="2641831"/>
            <a:ext cx="2551219" cy="879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43AED-9FC8-98B8-C6D7-CD75A1872574}"/>
              </a:ext>
            </a:extLst>
          </p:cNvPr>
          <p:cNvSpPr/>
          <p:nvPr/>
        </p:nvSpPr>
        <p:spPr>
          <a:xfrm>
            <a:off x="1712139" y="2798421"/>
            <a:ext cx="2789861" cy="1618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AAF6E4-3880-0141-E33B-46C52CD321B7}"/>
              </a:ext>
            </a:extLst>
          </p:cNvPr>
          <p:cNvSpPr/>
          <p:nvPr/>
        </p:nvSpPr>
        <p:spPr>
          <a:xfrm>
            <a:off x="5259803" y="3573595"/>
            <a:ext cx="2031054" cy="65659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DA0E5-771C-4ACD-8787-AAE804949F65}"/>
              </a:ext>
            </a:extLst>
          </p:cNvPr>
          <p:cNvSpPr/>
          <p:nvPr/>
        </p:nvSpPr>
        <p:spPr>
          <a:xfrm>
            <a:off x="5120640" y="1299511"/>
            <a:ext cx="1463040" cy="12984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507E-F516-3CDE-D96B-907E17D11D1A}"/>
              </a:ext>
            </a:extLst>
          </p:cNvPr>
          <p:cNvSpPr/>
          <p:nvPr/>
        </p:nvSpPr>
        <p:spPr>
          <a:xfrm>
            <a:off x="2651760" y="1299511"/>
            <a:ext cx="1669753" cy="1385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024F-5DC4-53ED-6D9D-86A2E68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9C272-F848-9890-7BE5-A6F8F70084AA}"/>
              </a:ext>
            </a:extLst>
          </p:cNvPr>
          <p:cNvSpPr txBox="1"/>
          <p:nvPr/>
        </p:nvSpPr>
        <p:spPr>
          <a:xfrm>
            <a:off x="3139440" y="1299511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02270-C95E-D9DE-FCF1-B1FA8B2DFC0C}"/>
              </a:ext>
            </a:extLst>
          </p:cNvPr>
          <p:cNvSpPr txBox="1"/>
          <p:nvPr/>
        </p:nvSpPr>
        <p:spPr>
          <a:xfrm>
            <a:off x="3048581" y="166884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Sign Out</a:t>
            </a:r>
            <a:endParaRPr lang="pl-P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BC79-AA64-FE6E-6CB1-AB7580D9A9C9}"/>
              </a:ext>
            </a:extLst>
          </p:cNvPr>
          <p:cNvSpPr txBox="1"/>
          <p:nvPr/>
        </p:nvSpPr>
        <p:spPr>
          <a:xfrm>
            <a:off x="3087661" y="2009794"/>
            <a:ext cx="84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Up</a:t>
            </a:r>
            <a:endParaRPr lang="pl-P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D585-A9D1-390B-E0E5-D1EFF005BC6D}"/>
              </a:ext>
            </a:extLst>
          </p:cNvPr>
          <p:cNvSpPr txBox="1"/>
          <p:nvPr/>
        </p:nvSpPr>
        <p:spPr>
          <a:xfrm>
            <a:off x="2811780" y="2346948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Account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341F-6E0B-7BB6-ABBA-BA26A39D0A4E}"/>
              </a:ext>
            </a:extLst>
          </p:cNvPr>
          <p:cNvSpPr txBox="1"/>
          <p:nvPr/>
        </p:nvSpPr>
        <p:spPr>
          <a:xfrm>
            <a:off x="5227320" y="129951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</a:t>
            </a:r>
            <a:endParaRPr lang="pl-P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E5720-B15B-62F6-E4F5-EE70C119C308}"/>
              </a:ext>
            </a:extLst>
          </p:cNvPr>
          <p:cNvSpPr txBox="1"/>
          <p:nvPr/>
        </p:nvSpPr>
        <p:spPr>
          <a:xfrm>
            <a:off x="5182859" y="161193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Note</a:t>
            </a:r>
            <a:endParaRPr lang="pl-P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1AD93-2FC6-BF3C-1585-DECEB3551AFA}"/>
              </a:ext>
            </a:extLst>
          </p:cNvPr>
          <p:cNvSpPr txBox="1"/>
          <p:nvPr/>
        </p:nvSpPr>
        <p:spPr>
          <a:xfrm>
            <a:off x="5259803" y="192070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Share Note</a:t>
            </a:r>
            <a:endParaRPr lang="pl-P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C132D-D3FB-9C69-16D6-BEACA95A87E6}"/>
              </a:ext>
            </a:extLst>
          </p:cNvPr>
          <p:cNvSpPr txBox="1"/>
          <p:nvPr/>
        </p:nvSpPr>
        <p:spPr>
          <a:xfrm>
            <a:off x="5190953" y="221978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Note</a:t>
            </a:r>
            <a:endParaRPr lang="pl-P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30900-AE9D-3988-6ED0-AE39D4FA0E50}"/>
              </a:ext>
            </a:extLst>
          </p:cNvPr>
          <p:cNvSpPr txBox="1"/>
          <p:nvPr/>
        </p:nvSpPr>
        <p:spPr>
          <a:xfrm>
            <a:off x="4986329" y="2659058"/>
            <a:ext cx="204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 Template</a:t>
            </a:r>
            <a:endParaRPr lang="pl-P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4BB1E-7203-83C9-7C79-B762D7F04EF1}"/>
              </a:ext>
            </a:extLst>
          </p:cNvPr>
          <p:cNvSpPr txBox="1"/>
          <p:nvPr/>
        </p:nvSpPr>
        <p:spPr>
          <a:xfrm>
            <a:off x="5332130" y="36217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Synonymic Search</a:t>
            </a:r>
            <a:endParaRPr lang="pl-P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EF96E-1A99-E9C7-4323-825DAA7FEF44}"/>
              </a:ext>
            </a:extLst>
          </p:cNvPr>
          <p:cNvSpPr txBox="1"/>
          <p:nvPr/>
        </p:nvSpPr>
        <p:spPr>
          <a:xfrm>
            <a:off x="5733416" y="389163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Filter notes</a:t>
            </a:r>
            <a:endParaRPr lang="pl-P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E8439-5EEA-CACE-4AB6-23B262E5094E}"/>
              </a:ext>
            </a:extLst>
          </p:cNvPr>
          <p:cNvSpPr txBox="1"/>
          <p:nvPr/>
        </p:nvSpPr>
        <p:spPr>
          <a:xfrm>
            <a:off x="2156827" y="2798421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Invite to Workspace</a:t>
            </a:r>
            <a:endParaRPr lang="pl-PL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AC190-8C9C-CAFA-52B8-097CD19FBEC5}"/>
              </a:ext>
            </a:extLst>
          </p:cNvPr>
          <p:cNvSpPr txBox="1"/>
          <p:nvPr/>
        </p:nvSpPr>
        <p:spPr>
          <a:xfrm>
            <a:off x="2088677" y="308136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Send a Chat Message</a:t>
            </a:r>
            <a:endParaRPr lang="pl-P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87EC5-E1BC-61E9-7F9E-AA062406065C}"/>
              </a:ext>
            </a:extLst>
          </p:cNvPr>
          <p:cNvSpPr txBox="1"/>
          <p:nvPr/>
        </p:nvSpPr>
        <p:spPr>
          <a:xfrm>
            <a:off x="2147465" y="3402506"/>
            <a:ext cx="186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Workspaces</a:t>
            </a:r>
            <a:endParaRPr lang="pl-P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B073-DA9B-3E7B-221F-F052306E5472}"/>
              </a:ext>
            </a:extLst>
          </p:cNvPr>
          <p:cNvSpPr txBox="1"/>
          <p:nvPr/>
        </p:nvSpPr>
        <p:spPr>
          <a:xfrm>
            <a:off x="2250604" y="3709191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Leave Workspace</a:t>
            </a:r>
            <a:endParaRPr lang="pl-P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0246-C709-0F0F-AB81-D5E350D1185F}"/>
              </a:ext>
            </a:extLst>
          </p:cNvPr>
          <p:cNvSpPr txBox="1"/>
          <p:nvPr/>
        </p:nvSpPr>
        <p:spPr>
          <a:xfrm>
            <a:off x="5169066" y="2906981"/>
            <a:ext cx="164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Template</a:t>
            </a:r>
            <a:endParaRPr lang="pl-P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1BAE8-D5B8-BBB9-DC3F-2B989DA67FE3}"/>
              </a:ext>
            </a:extLst>
          </p:cNvPr>
          <p:cNvSpPr txBox="1"/>
          <p:nvPr/>
        </p:nvSpPr>
        <p:spPr>
          <a:xfrm>
            <a:off x="2237829" y="3999747"/>
            <a:ext cx="1716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Workspace</a:t>
            </a:r>
            <a:endParaRPr lang="pl-P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D3AE1-043B-9C0D-666B-876B03D24BDA}"/>
              </a:ext>
            </a:extLst>
          </p:cNvPr>
          <p:cNvSpPr txBox="1"/>
          <p:nvPr/>
        </p:nvSpPr>
        <p:spPr>
          <a:xfrm>
            <a:off x="418550" y="2289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User</a:t>
            </a:r>
            <a:endParaRPr lang="pl-PL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2E6-72D8-4624-5E62-0B31435E9886}"/>
              </a:ext>
            </a:extLst>
          </p:cNvPr>
          <p:cNvSpPr txBox="1"/>
          <p:nvPr/>
        </p:nvSpPr>
        <p:spPr>
          <a:xfrm>
            <a:off x="7604760" y="118745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Text2Speech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B2F85-60E2-2FB7-A90F-6844D577D817}"/>
              </a:ext>
            </a:extLst>
          </p:cNvPr>
          <p:cNvSpPr txBox="1"/>
          <p:nvPr/>
        </p:nvSpPr>
        <p:spPr>
          <a:xfrm>
            <a:off x="7663548" y="336719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Thesaurus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E4367-3C4D-BA98-08F2-3D46199DB6E0}"/>
              </a:ext>
            </a:extLst>
          </p:cNvPr>
          <p:cNvSpPr txBox="1"/>
          <p:nvPr/>
        </p:nvSpPr>
        <p:spPr>
          <a:xfrm>
            <a:off x="7665989" y="408232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LLM API</a:t>
            </a:r>
            <a:endParaRPr lang="pl-PL" b="1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B13293-71E5-1CAF-9C41-EEB7D7DC3D6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02260" y="3862408"/>
            <a:ext cx="563729" cy="4045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D5977-93D6-C2CF-D783-368ECA7A40F8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7082737" y="3690358"/>
            <a:ext cx="580811" cy="1006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755D4B-7D8D-3E8A-76E7-3EF2003709A1}"/>
              </a:ext>
            </a:extLst>
          </p:cNvPr>
          <p:cNvSpPr txBox="1"/>
          <p:nvPr/>
        </p:nvSpPr>
        <p:spPr>
          <a:xfrm>
            <a:off x="-11173" y="2612602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Can perform </a:t>
            </a:r>
          </a:p>
          <a:p>
            <a:pPr algn="ctr"/>
            <a:r>
              <a:rPr lang="en-IE" sz="1400" dirty="0"/>
              <a:t>all use cases.</a:t>
            </a:r>
          </a:p>
          <a:p>
            <a:pPr algn="ctr"/>
            <a:r>
              <a:rPr lang="en-IE" sz="1400" dirty="0"/>
              <a:t>Arrows not shown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84C75-D69C-FAD7-BCF8-1CC9FEBE87D6}"/>
              </a:ext>
            </a:extLst>
          </p:cNvPr>
          <p:cNvSpPr txBox="1"/>
          <p:nvPr/>
        </p:nvSpPr>
        <p:spPr>
          <a:xfrm>
            <a:off x="7558961" y="1731395"/>
            <a:ext cx="1563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Will be used as an </a:t>
            </a:r>
          </a:p>
          <a:p>
            <a:pPr algn="ctr"/>
            <a:r>
              <a:rPr lang="en-IE" sz="1400" dirty="0"/>
              <a:t>alternative to </a:t>
            </a:r>
          </a:p>
          <a:p>
            <a:pPr algn="ctr"/>
            <a:r>
              <a:rPr lang="en-IE" sz="1400" dirty="0"/>
              <a:t>typing in the </a:t>
            </a:r>
          </a:p>
          <a:p>
            <a:pPr algn="ctr"/>
            <a:r>
              <a:rPr lang="en-IE" sz="1400" dirty="0"/>
              <a:t>text fields. </a:t>
            </a:r>
          </a:p>
          <a:p>
            <a:pPr algn="ctr"/>
            <a:r>
              <a:rPr lang="en-IE" sz="1400" dirty="0"/>
              <a:t>Arrows not shown 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0573B-BA06-5264-C486-869A5BB55B34}"/>
              </a:ext>
            </a:extLst>
          </p:cNvPr>
          <p:cNvSpPr txBox="1"/>
          <p:nvPr/>
        </p:nvSpPr>
        <p:spPr>
          <a:xfrm>
            <a:off x="5204580" y="3154904"/>
            <a:ext cx="158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Template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717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9FCD-A730-71AD-9E14-ED1C251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</a:t>
            </a:r>
            <a:r>
              <a:rPr lang="en-IE"/>
              <a:t>technical challenge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65</TotalTime>
  <Words>111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and Target Audience</vt:lpstr>
      <vt:lpstr>Main Actors + central Features</vt:lpstr>
      <vt:lpstr>Use Case Diagram</vt:lpstr>
      <vt:lpstr>High-level design diagram</vt:lpstr>
      <vt:lpstr>The main technical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8</cp:revision>
  <dcterms:created xsi:type="dcterms:W3CDTF">2025-09-20T02:13:34Z</dcterms:created>
  <dcterms:modified xsi:type="dcterms:W3CDTF">2025-09-20T19:22:53Z</dcterms:modified>
</cp:coreProperties>
</file>