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59" r:id="rId5"/>
    <p:sldId id="262" r:id="rId6"/>
    <p:sldId id="260" r:id="rId7"/>
    <p:sldId id="261" r:id="rId8"/>
  </p:sldIdLst>
  <p:sldSz cx="9144000" cy="571658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6" d="100"/>
          <a:sy n="96" d="100"/>
        </p:scale>
        <p:origin x="1094"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57350" y="3721057"/>
            <a:ext cx="6858000" cy="1368288"/>
          </a:xfrm>
        </p:spPr>
        <p:txBody>
          <a:bodyPr wrap="none" anchor="t">
            <a:normAutofit/>
          </a:bodyPr>
          <a:lstStyle>
            <a:lvl1pPr algn="r">
              <a:defRPr sz="7200" b="0" spc="-225">
                <a:gradFill flip="none" rotWithShape="1">
                  <a:gsLst>
                    <a:gs pos="32000">
                      <a:schemeClr val="tx1">
                        <a:lumMod val="89000"/>
                      </a:schemeClr>
                    </a:gs>
                    <a:gs pos="0">
                      <a:schemeClr val="bg1">
                        <a:lumMod val="41000"/>
                        <a:lumOff val="59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3" name="Subtitle 2"/>
          <p:cNvSpPr>
            <a:spLocks noGrp="1"/>
          </p:cNvSpPr>
          <p:nvPr>
            <p:ph type="subTitle" idx="1"/>
          </p:nvPr>
        </p:nvSpPr>
        <p:spPr>
          <a:xfrm>
            <a:off x="1657349" y="3079502"/>
            <a:ext cx="6858000" cy="628529"/>
          </a:xfrm>
        </p:spPr>
        <p:txBody>
          <a:bodyPr anchor="b">
            <a:normAutofit/>
          </a:bodyPr>
          <a:lstStyle>
            <a:lvl1pPr marL="0" indent="0" algn="r">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D17C0673-4D49-4E82-8C72-D8AA60F272CB}" type="datetimeFigureOut">
              <a:rPr lang="pl-PL" smtClean="0"/>
              <a:t>24.09.2025</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28620194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40311"/>
            <a:ext cx="7886700" cy="682986"/>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29841" y="823083"/>
            <a:ext cx="7886700" cy="2817228"/>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629841" y="4323297"/>
            <a:ext cx="7885509" cy="568885"/>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17C0673-4D49-4E82-8C72-D8AA60F272CB}" type="datetimeFigureOut">
              <a:rPr lang="pl-PL" smtClean="0"/>
              <a:t>24.09.2025</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32420310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355"/>
            <a:ext cx="7886700" cy="2946105"/>
          </a:xfrm>
        </p:spPr>
        <p:txBody>
          <a:bodyPr anchor="ctr"/>
          <a:lstStyle>
            <a:lvl1pPr>
              <a:defRPr sz="2400"/>
            </a:lvl1pPr>
          </a:lstStyle>
          <a:p>
            <a:r>
              <a:rPr lang="en-US"/>
              <a:t>Click to edit Master title style</a:t>
            </a:r>
            <a:endParaRPr lang="en-US" dirty="0"/>
          </a:p>
        </p:txBody>
      </p:sp>
      <p:sp>
        <p:nvSpPr>
          <p:cNvPr id="4" name="Text Placeholder 3"/>
          <p:cNvSpPr>
            <a:spLocks noGrp="1"/>
          </p:cNvSpPr>
          <p:nvPr>
            <p:ph type="body" sz="half" idx="2"/>
          </p:nvPr>
        </p:nvSpPr>
        <p:spPr>
          <a:xfrm>
            <a:off x="629841" y="3742206"/>
            <a:ext cx="7885509" cy="1251869"/>
          </a:xfrm>
        </p:spPr>
        <p:txBody>
          <a:bodyPr anchor="ct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17C0673-4D49-4E82-8C72-D8AA60F272CB}" type="datetimeFigureOut">
              <a:rPr lang="pl-PL" smtClean="0"/>
              <a:t>24.09.2025</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370661199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304355"/>
            <a:ext cx="6977064" cy="2494780"/>
          </a:xfrm>
        </p:spPr>
        <p:txBody>
          <a:bodyPr anchor="ctr"/>
          <a:lstStyle>
            <a:lvl1pPr>
              <a:defRPr sz="3300"/>
            </a:lvl1pPr>
          </a:lstStyle>
          <a:p>
            <a:r>
              <a:rPr lang="en-US"/>
              <a:t>Click to edit Master title style</a:t>
            </a:r>
            <a:endParaRPr lang="en-US" dirty="0"/>
          </a:p>
        </p:txBody>
      </p:sp>
      <p:sp>
        <p:nvSpPr>
          <p:cNvPr id="12" name="Text Placeholder 3"/>
          <p:cNvSpPr>
            <a:spLocks noGrp="1"/>
          </p:cNvSpPr>
          <p:nvPr>
            <p:ph type="body" sz="half" idx="13"/>
          </p:nvPr>
        </p:nvSpPr>
        <p:spPr>
          <a:xfrm>
            <a:off x="1290484" y="2805410"/>
            <a:ext cx="6564224" cy="457600"/>
          </a:xfrm>
        </p:spPr>
        <p:txBody>
          <a:bodyPr anchor="t">
            <a:normAutofit/>
          </a:bodyPr>
          <a:lstStyle>
            <a:lvl1pPr marL="0" indent="0">
              <a:buNone/>
              <a:defRPr sz="105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4" name="Text Placeholder 3"/>
          <p:cNvSpPr>
            <a:spLocks noGrp="1"/>
          </p:cNvSpPr>
          <p:nvPr>
            <p:ph type="body" sz="half" idx="2"/>
          </p:nvPr>
        </p:nvSpPr>
        <p:spPr>
          <a:xfrm>
            <a:off x="628650" y="3752483"/>
            <a:ext cx="7884318" cy="1241592"/>
          </a:xfrm>
        </p:spPr>
        <p:txBody>
          <a:bodyPr anchor="ctr">
            <a:normAutofit/>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17C0673-4D49-4E82-8C72-D8AA60F272CB}" type="datetimeFigureOut">
              <a:rPr lang="pl-PL" smtClean="0"/>
              <a:t>24.09.2025</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B3C02A4-90D1-453A-B1D5-F9DD7FA81EDB}" type="slidenum">
              <a:rPr lang="pl-PL" smtClean="0"/>
              <a:t>‹#›</a:t>
            </a:fld>
            <a:endParaRPr lang="pl-PL"/>
          </a:p>
        </p:txBody>
      </p:sp>
      <p:sp>
        <p:nvSpPr>
          <p:cNvPr id="9" name="TextBox 8"/>
          <p:cNvSpPr txBox="1"/>
          <p:nvPr/>
        </p:nvSpPr>
        <p:spPr>
          <a:xfrm>
            <a:off x="833283" y="655869"/>
            <a:ext cx="457200" cy="487449"/>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6000" dirty="0">
                <a:solidFill>
                  <a:schemeClr val="tx1"/>
                </a:solidFill>
                <a:effectLst/>
              </a:rPr>
              <a:t>“</a:t>
            </a:r>
          </a:p>
        </p:txBody>
      </p:sp>
      <p:sp>
        <p:nvSpPr>
          <p:cNvPr id="10" name="TextBox 9"/>
          <p:cNvSpPr txBox="1"/>
          <p:nvPr/>
        </p:nvSpPr>
        <p:spPr>
          <a:xfrm>
            <a:off x="7828359" y="2286635"/>
            <a:ext cx="457200" cy="487449"/>
          </a:xfrm>
          <a:prstGeom prst="rect">
            <a:avLst/>
          </a:prstGeom>
        </p:spPr>
        <p:txBody>
          <a:bodyPr vert="horz" lIns="68580" tIns="34290" rIns="68580" bIns="3429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6000" dirty="0">
                <a:solidFill>
                  <a:schemeClr val="tx1"/>
                </a:solidFill>
                <a:effectLst/>
              </a:rPr>
              <a:t>”</a:t>
            </a:r>
          </a:p>
        </p:txBody>
      </p:sp>
    </p:spTree>
    <p:extLst>
      <p:ext uri="{BB962C8B-B14F-4D97-AF65-F5344CB8AC3E}">
        <p14:creationId xmlns:p14="http://schemas.microsoft.com/office/powerpoint/2010/main" val="12455278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29841" y="1939679"/>
            <a:ext cx="7886700" cy="2093777"/>
          </a:xfrm>
        </p:spPr>
        <p:txBody>
          <a:bodyPr anchor="b">
            <a:normAutofit/>
          </a:bodyPr>
          <a:lstStyle>
            <a:lvl1pPr>
              <a:defRPr sz="4050"/>
            </a:lvl1pPr>
          </a:lstStyle>
          <a:p>
            <a:r>
              <a:rPr lang="en-US"/>
              <a:t>Click to edit Master title style</a:t>
            </a:r>
            <a:endParaRPr lang="en-US" dirty="0"/>
          </a:p>
        </p:txBody>
      </p:sp>
      <p:sp>
        <p:nvSpPr>
          <p:cNvPr id="4" name="Text Placeholder 3"/>
          <p:cNvSpPr>
            <a:spLocks noGrp="1"/>
          </p:cNvSpPr>
          <p:nvPr>
            <p:ph type="body" sz="half" idx="2"/>
          </p:nvPr>
        </p:nvSpPr>
        <p:spPr>
          <a:xfrm>
            <a:off x="629841" y="4043274"/>
            <a:ext cx="7885509" cy="950801"/>
          </a:xfrm>
        </p:spPr>
        <p:txBody>
          <a:bodyPr anchor="t"/>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17C0673-4D49-4E82-8C72-D8AA60F272CB}" type="datetimeFigureOut">
              <a:rPr lang="pl-PL" smtClean="0"/>
              <a:t>24.09.2025</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26552047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28650" y="304356"/>
            <a:ext cx="7886700" cy="1104943"/>
          </a:xfrm>
        </p:spPr>
        <p:txBody>
          <a:bodyPr/>
          <a:lstStyle/>
          <a:p>
            <a:r>
              <a:rPr lang="en-US"/>
              <a:t>Click to edit Master title style</a:t>
            </a:r>
            <a:endParaRPr lang="en-US" dirty="0"/>
          </a:p>
        </p:txBody>
      </p:sp>
      <p:sp>
        <p:nvSpPr>
          <p:cNvPr id="7" name="Text Placeholder 2"/>
          <p:cNvSpPr>
            <a:spLocks noGrp="1"/>
          </p:cNvSpPr>
          <p:nvPr>
            <p:ph type="body" idx="1"/>
          </p:nvPr>
        </p:nvSpPr>
        <p:spPr>
          <a:xfrm>
            <a:off x="1002961" y="1572062"/>
            <a:ext cx="2210150" cy="480352"/>
          </a:xfrm>
        </p:spPr>
        <p:txBody>
          <a:bodyPr anchor="b">
            <a:noAutofit/>
          </a:bodyPr>
          <a:lstStyle>
            <a:lvl1pPr marL="0" indent="0">
              <a:buNone/>
              <a:defRPr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3"/>
          <p:cNvSpPr>
            <a:spLocks noGrp="1"/>
          </p:cNvSpPr>
          <p:nvPr>
            <p:ph type="body" sz="half" idx="15"/>
          </p:nvPr>
        </p:nvSpPr>
        <p:spPr>
          <a:xfrm>
            <a:off x="1017598" y="2143721"/>
            <a:ext cx="2195513" cy="2991946"/>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9" name="Text Placeholder 4"/>
          <p:cNvSpPr>
            <a:spLocks noGrp="1"/>
          </p:cNvSpPr>
          <p:nvPr>
            <p:ph type="body" sz="quarter" idx="3"/>
          </p:nvPr>
        </p:nvSpPr>
        <p:spPr>
          <a:xfrm>
            <a:off x="3440996" y="1572062"/>
            <a:ext cx="2202181" cy="480352"/>
          </a:xfrm>
        </p:spPr>
        <p:txBody>
          <a:bodyPr vert="horz" lIns="91440" tIns="45720" rIns="91440" bIns="45720" rtlCol="0" anchor="b">
            <a:noAutofit/>
          </a:bodyPr>
          <a:lstStyle>
            <a:lvl1pPr>
              <a:buNone/>
              <a:defRPr lang="en-US"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0" name="Text Placeholder 3"/>
          <p:cNvSpPr>
            <a:spLocks noGrp="1"/>
          </p:cNvSpPr>
          <p:nvPr>
            <p:ph type="body" sz="half" idx="16"/>
          </p:nvPr>
        </p:nvSpPr>
        <p:spPr>
          <a:xfrm>
            <a:off x="3433081" y="2143721"/>
            <a:ext cx="2210096" cy="2991946"/>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4"/>
          <p:cNvSpPr>
            <a:spLocks noGrp="1"/>
          </p:cNvSpPr>
          <p:nvPr>
            <p:ph type="body" sz="quarter" idx="13"/>
          </p:nvPr>
        </p:nvSpPr>
        <p:spPr>
          <a:xfrm>
            <a:off x="5871777" y="1572062"/>
            <a:ext cx="2199085" cy="480352"/>
          </a:xfrm>
        </p:spPr>
        <p:txBody>
          <a:bodyPr vert="horz" lIns="91440" tIns="45720" rIns="91440" bIns="45720" rtlCol="0" anchor="b">
            <a:noAutofit/>
          </a:bodyPr>
          <a:lstStyle>
            <a:lvl1pPr>
              <a:buNone/>
              <a:defRPr lang="en-US" sz="1800" b="0" dirty="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12" name="Text Placeholder 3"/>
          <p:cNvSpPr>
            <a:spLocks noGrp="1"/>
          </p:cNvSpPr>
          <p:nvPr>
            <p:ph type="body" sz="half" idx="17"/>
          </p:nvPr>
        </p:nvSpPr>
        <p:spPr>
          <a:xfrm>
            <a:off x="5871777" y="2143721"/>
            <a:ext cx="2199085" cy="2991946"/>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D17C0673-4D49-4E82-8C72-D8AA60F272CB}" type="datetimeFigureOut">
              <a:rPr lang="pl-PL" smtClean="0"/>
              <a:t>24.09.2025</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216423009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28650" y="304356"/>
            <a:ext cx="7886700" cy="110494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99064" y="3582247"/>
            <a:ext cx="2205038" cy="48035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0" name="Picture Placeholder 2"/>
          <p:cNvSpPr>
            <a:spLocks noGrp="1" noChangeAspect="1"/>
          </p:cNvSpPr>
          <p:nvPr>
            <p:ph type="pic" idx="15"/>
          </p:nvPr>
        </p:nvSpPr>
        <p:spPr>
          <a:xfrm>
            <a:off x="999064" y="1880817"/>
            <a:ext cx="2205038" cy="127035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1" name="Text Placeholder 3"/>
          <p:cNvSpPr>
            <a:spLocks noGrp="1"/>
          </p:cNvSpPr>
          <p:nvPr>
            <p:ph type="body" sz="half" idx="18"/>
          </p:nvPr>
        </p:nvSpPr>
        <p:spPr>
          <a:xfrm>
            <a:off x="999064" y="4062600"/>
            <a:ext cx="2205038" cy="54947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2" name="Text Placeholder 4"/>
          <p:cNvSpPr>
            <a:spLocks noGrp="1"/>
          </p:cNvSpPr>
          <p:nvPr>
            <p:ph type="body" sz="quarter" idx="3"/>
          </p:nvPr>
        </p:nvSpPr>
        <p:spPr>
          <a:xfrm>
            <a:off x="3426748" y="3582247"/>
            <a:ext cx="2197894" cy="48035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3" name="Picture Placeholder 2"/>
          <p:cNvSpPr>
            <a:spLocks noGrp="1" noChangeAspect="1"/>
          </p:cNvSpPr>
          <p:nvPr>
            <p:ph type="pic" idx="21"/>
          </p:nvPr>
        </p:nvSpPr>
        <p:spPr>
          <a:xfrm>
            <a:off x="3426747" y="1880817"/>
            <a:ext cx="2197894" cy="127035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4" name="Text Placeholder 3"/>
          <p:cNvSpPr>
            <a:spLocks noGrp="1"/>
          </p:cNvSpPr>
          <p:nvPr>
            <p:ph type="body" sz="half" idx="19"/>
          </p:nvPr>
        </p:nvSpPr>
        <p:spPr>
          <a:xfrm>
            <a:off x="3425733" y="4062599"/>
            <a:ext cx="2200805" cy="54947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25" name="Text Placeholder 4"/>
          <p:cNvSpPr>
            <a:spLocks noGrp="1"/>
          </p:cNvSpPr>
          <p:nvPr>
            <p:ph type="body" sz="quarter" idx="13"/>
          </p:nvPr>
        </p:nvSpPr>
        <p:spPr>
          <a:xfrm>
            <a:off x="5853242" y="3582247"/>
            <a:ext cx="2199085" cy="480352"/>
          </a:xfrm>
        </p:spPr>
        <p:txBody>
          <a:bodyPr anchor="b">
            <a:noAutofit/>
          </a:bodyPr>
          <a:lstStyle>
            <a:lvl1pPr marL="0" indent="0">
              <a:buNone/>
              <a:defRPr sz="1800" b="0">
                <a:gradFill>
                  <a:gsLst>
                    <a:gs pos="34000">
                      <a:schemeClr val="tx1">
                        <a:lumMod val="93000"/>
                      </a:schemeClr>
                    </a:gs>
                    <a:gs pos="0">
                      <a:schemeClr val="bg1">
                        <a:lumMod val="41000"/>
                        <a:lumOff val="59000"/>
                      </a:schemeClr>
                    </a:gs>
                    <a:gs pos="100000">
                      <a:schemeClr val="tx2">
                        <a:lumMod val="0"/>
                        <a:lumOff val="100000"/>
                      </a:schemeClr>
                    </a:gs>
                  </a:gsLst>
                  <a:lin ang="4800000" scaled="0"/>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26" name="Picture Placeholder 2"/>
          <p:cNvSpPr>
            <a:spLocks noGrp="1" noChangeAspect="1"/>
          </p:cNvSpPr>
          <p:nvPr>
            <p:ph type="pic" idx="22"/>
          </p:nvPr>
        </p:nvSpPr>
        <p:spPr>
          <a:xfrm>
            <a:off x="5853241" y="1880817"/>
            <a:ext cx="2199085" cy="1270353"/>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200"/>
            </a:lvl1pPr>
            <a:lvl2pPr marL="342900" indent="0">
              <a:buNone/>
              <a:defRPr sz="1200"/>
            </a:lvl2pPr>
            <a:lvl3pPr marL="685800" indent="0">
              <a:buNone/>
              <a:defRPr sz="120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r>
              <a:rPr lang="en-US"/>
              <a:t>Click icon to add picture</a:t>
            </a:r>
            <a:endParaRPr lang="en-US" dirty="0"/>
          </a:p>
        </p:txBody>
      </p:sp>
      <p:sp>
        <p:nvSpPr>
          <p:cNvPr id="27" name="Text Placeholder 3"/>
          <p:cNvSpPr>
            <a:spLocks noGrp="1"/>
          </p:cNvSpPr>
          <p:nvPr>
            <p:ph type="body" sz="half" idx="20"/>
          </p:nvPr>
        </p:nvSpPr>
        <p:spPr>
          <a:xfrm>
            <a:off x="5853148" y="4062597"/>
            <a:ext cx="2201998" cy="549477"/>
          </a:xfrm>
        </p:spPr>
        <p:txBody>
          <a:bodyPr anchor="t">
            <a:normAutofit/>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3" name="Date Placeholder 2"/>
          <p:cNvSpPr>
            <a:spLocks noGrp="1"/>
          </p:cNvSpPr>
          <p:nvPr>
            <p:ph type="dt" sz="half" idx="10"/>
          </p:nvPr>
        </p:nvSpPr>
        <p:spPr/>
        <p:txBody>
          <a:bodyPr/>
          <a:lstStyle/>
          <a:p>
            <a:fld id="{D17C0673-4D49-4E82-8C72-D8AA60F272CB}" type="datetimeFigureOut">
              <a:rPr lang="pl-PL" smtClean="0"/>
              <a:t>24.09.2025</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29075779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7C0673-4D49-4E82-8C72-D8AA60F272CB}" type="datetimeFigureOut">
              <a:rPr lang="pl-PL" smtClean="0"/>
              <a:t>24.09.2025</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310663528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04355"/>
            <a:ext cx="1971675" cy="48445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04355"/>
            <a:ext cx="5800725" cy="48445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7C0673-4D49-4E82-8C72-D8AA60F272CB}" type="datetimeFigureOut">
              <a:rPr lang="pl-PL" smtClean="0"/>
              <a:t>24.09.2025</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4146625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8"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17C0673-4D49-4E82-8C72-D8AA60F272CB}" type="datetimeFigureOut">
              <a:rPr lang="pl-PL" smtClean="0"/>
              <a:t>24.09.2025</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42068743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7" name="Title 1"/>
          <p:cNvSpPr>
            <a:spLocks noGrp="1"/>
          </p:cNvSpPr>
          <p:nvPr>
            <p:ph type="ctrTitle"/>
          </p:nvPr>
        </p:nvSpPr>
        <p:spPr>
          <a:xfrm>
            <a:off x="640899" y="3721057"/>
            <a:ext cx="6858000" cy="1368288"/>
          </a:xfrm>
        </p:spPr>
        <p:txBody>
          <a:bodyPr wrap="none" anchor="t">
            <a:normAutofit/>
          </a:bodyPr>
          <a:lstStyle>
            <a:lvl1pPr algn="l">
              <a:defRPr sz="7200" b="0" spc="-225">
                <a:gradFill flip="none" rotWithShape="1">
                  <a:gsLst>
                    <a:gs pos="32000">
                      <a:schemeClr val="tx1">
                        <a:lumMod val="89000"/>
                      </a:schemeClr>
                    </a:gs>
                    <a:gs pos="0">
                      <a:schemeClr val="bg1">
                        <a:lumMod val="47000"/>
                        <a:lumOff val="53000"/>
                      </a:schemeClr>
                    </a:gs>
                    <a:gs pos="100000">
                      <a:schemeClr val="tx2">
                        <a:lumMod val="0"/>
                        <a:lumOff val="100000"/>
                      </a:schemeClr>
                    </a:gs>
                  </a:gsLst>
                  <a:lin ang="8100000" scaled="1"/>
                  <a:tileRect/>
                </a:gradFill>
                <a:effectLst>
                  <a:outerShdw blurRad="469900" dist="342900" dir="5400000" sy="-20000" rotWithShape="0">
                    <a:prstClr val="black">
                      <a:alpha val="66000"/>
                    </a:prstClr>
                  </a:outerShdw>
                </a:effectLst>
                <a:latin typeface="+mj-lt"/>
              </a:defRPr>
            </a:lvl1pPr>
          </a:lstStyle>
          <a:p>
            <a:r>
              <a:rPr lang="en-US"/>
              <a:t>Click to edit Master title style</a:t>
            </a:r>
            <a:endParaRPr lang="en-US" dirty="0"/>
          </a:p>
        </p:txBody>
      </p:sp>
      <p:sp>
        <p:nvSpPr>
          <p:cNvPr id="8" name="Subtitle 2"/>
          <p:cNvSpPr>
            <a:spLocks noGrp="1"/>
          </p:cNvSpPr>
          <p:nvPr>
            <p:ph type="subTitle" idx="1"/>
          </p:nvPr>
        </p:nvSpPr>
        <p:spPr>
          <a:xfrm>
            <a:off x="640899" y="3078917"/>
            <a:ext cx="6858000" cy="628529"/>
          </a:xfrm>
        </p:spPr>
        <p:txBody>
          <a:bodyPr anchor="b">
            <a:normAutofit/>
          </a:bodyPr>
          <a:lstStyle>
            <a:lvl1pPr marL="0" indent="0" algn="l">
              <a:buNone/>
              <a:defRPr sz="2400" b="0">
                <a:gradFill flip="none" rotWithShape="1">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tileRect/>
                </a:gradFill>
                <a:latin typeface="+mj-lt"/>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17C0673-4D49-4E82-8C72-D8AA60F272CB}" type="datetimeFigureOut">
              <a:rPr lang="pl-PL" smtClean="0"/>
              <a:t>24.09.2025</a:t>
            </a:fld>
            <a:endParaRPr lang="pl-PL"/>
          </a:p>
        </p:txBody>
      </p:sp>
      <p:sp>
        <p:nvSpPr>
          <p:cNvPr id="5" name="Footer Placeholder 4"/>
          <p:cNvSpPr>
            <a:spLocks noGrp="1"/>
          </p:cNvSpPr>
          <p:nvPr>
            <p:ph type="ftr" sz="quarter" idx="11"/>
          </p:nvPr>
        </p:nvSpPr>
        <p:spPr/>
        <p:txBody>
          <a:bodyPr/>
          <a:lstStyle/>
          <a:p>
            <a:endParaRPr lang="pl-PL"/>
          </a:p>
        </p:txBody>
      </p:sp>
      <p:sp>
        <p:nvSpPr>
          <p:cNvPr id="6" name="Slide Number Placeholder 5"/>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4164837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40000" y="1521777"/>
            <a:ext cx="3768912" cy="3627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739880" y="1521777"/>
            <a:ext cx="3775470" cy="362712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17C0673-4D49-4E82-8C72-D8AA60F272CB}" type="datetimeFigureOut">
              <a:rPr lang="pl-PL" smtClean="0"/>
              <a:t>24.09.2025</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21079118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04356"/>
            <a:ext cx="7886700" cy="110494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40000" y="1401359"/>
            <a:ext cx="3768912" cy="686784"/>
          </a:xfrm>
        </p:spPr>
        <p:txBody>
          <a:bodyPr anchor="b"/>
          <a:lstStyle>
            <a:lvl1pPr marL="0" indent="0">
              <a:buNone/>
              <a:defRPr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40000" y="2088143"/>
            <a:ext cx="3768912" cy="3071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739880" y="1401359"/>
            <a:ext cx="3776661" cy="686784"/>
          </a:xfrm>
        </p:spPr>
        <p:txBody>
          <a:bodyPr vert="horz" lIns="91440" tIns="45720" rIns="91440" bIns="45720" rtlCol="0" anchor="b">
            <a:normAutofit/>
          </a:bodyPr>
          <a:lstStyle>
            <a:lvl1pPr>
              <a:buNone/>
              <a:defRPr lang="en-US" sz="1800" b="0">
                <a:gradFill>
                  <a:gsLst>
                    <a:gs pos="15000">
                      <a:schemeClr val="tx2"/>
                    </a:gs>
                    <a:gs pos="73000">
                      <a:schemeClr val="tx2">
                        <a:lumMod val="60000"/>
                        <a:lumOff val="40000"/>
                      </a:schemeClr>
                    </a:gs>
                    <a:gs pos="0">
                      <a:schemeClr val="tx2">
                        <a:lumMod val="90000"/>
                        <a:lumOff val="10000"/>
                      </a:schemeClr>
                    </a:gs>
                    <a:gs pos="100000">
                      <a:schemeClr val="tx2">
                        <a:lumMod val="0"/>
                        <a:lumOff val="100000"/>
                      </a:schemeClr>
                    </a:gs>
                  </a:gsLst>
                  <a:lin ang="16200000" scaled="1"/>
                </a:gradFill>
              </a:defRPr>
            </a:lvl1pPr>
          </a:lstStyle>
          <a:p>
            <a:pPr marL="0" lvl="0" indent="0">
              <a:buNone/>
            </a:pPr>
            <a:r>
              <a:rPr lang="en-US"/>
              <a:t>Click to edit Master text styles</a:t>
            </a:r>
          </a:p>
        </p:txBody>
      </p:sp>
      <p:sp>
        <p:nvSpPr>
          <p:cNvPr id="6" name="Content Placeholder 5"/>
          <p:cNvSpPr>
            <a:spLocks noGrp="1"/>
          </p:cNvSpPr>
          <p:nvPr>
            <p:ph sz="quarter" idx="4"/>
          </p:nvPr>
        </p:nvSpPr>
        <p:spPr>
          <a:xfrm>
            <a:off x="4739880" y="2088143"/>
            <a:ext cx="3776661" cy="307134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17C0673-4D49-4E82-8C72-D8AA60F272CB}" type="datetimeFigureOut">
              <a:rPr lang="pl-PL" smtClean="0"/>
              <a:t>24.09.2025</a:t>
            </a:fld>
            <a:endParaRPr lang="pl-PL"/>
          </a:p>
        </p:txBody>
      </p:sp>
      <p:sp>
        <p:nvSpPr>
          <p:cNvPr id="8" name="Footer Placeholder 7"/>
          <p:cNvSpPr>
            <a:spLocks noGrp="1"/>
          </p:cNvSpPr>
          <p:nvPr>
            <p:ph type="ftr" sz="quarter" idx="11"/>
          </p:nvPr>
        </p:nvSpPr>
        <p:spPr/>
        <p:txBody>
          <a:bodyPr/>
          <a:lstStyle/>
          <a:p>
            <a:endParaRPr lang="pl-PL"/>
          </a:p>
        </p:txBody>
      </p:sp>
      <p:sp>
        <p:nvSpPr>
          <p:cNvPr id="9" name="Slide Number Placeholder 8"/>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6583369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17C0673-4D49-4E82-8C72-D8AA60F272CB}" type="datetimeFigureOut">
              <a:rPr lang="pl-PL" smtClean="0"/>
              <a:t>24.09.2025</a:t>
            </a:fld>
            <a:endParaRPr lang="pl-PL"/>
          </a:p>
        </p:txBody>
      </p:sp>
      <p:sp>
        <p:nvSpPr>
          <p:cNvPr id="4" name="Footer Placeholder 3"/>
          <p:cNvSpPr>
            <a:spLocks noGrp="1"/>
          </p:cNvSpPr>
          <p:nvPr>
            <p:ph type="ftr" sz="quarter" idx="11"/>
          </p:nvPr>
        </p:nvSpPr>
        <p:spPr/>
        <p:txBody>
          <a:bodyPr/>
          <a:lstStyle/>
          <a:p>
            <a:endParaRPr lang="pl-PL"/>
          </a:p>
        </p:txBody>
      </p:sp>
      <p:sp>
        <p:nvSpPr>
          <p:cNvPr id="5" name="Slide Number Placeholder 4"/>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34098184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17C0673-4D49-4E82-8C72-D8AA60F272CB}" type="datetimeFigureOut">
              <a:rPr lang="pl-PL" smtClean="0"/>
              <a:t>24.09.2025</a:t>
            </a:fld>
            <a:endParaRPr lang="pl-PL"/>
          </a:p>
        </p:txBody>
      </p:sp>
      <p:sp>
        <p:nvSpPr>
          <p:cNvPr id="3" name="Footer Placeholder 2"/>
          <p:cNvSpPr>
            <a:spLocks noGrp="1"/>
          </p:cNvSpPr>
          <p:nvPr>
            <p:ph type="ftr" sz="quarter" idx="11"/>
          </p:nvPr>
        </p:nvSpPr>
        <p:spPr/>
        <p:txBody>
          <a:bodyPr/>
          <a:lstStyle/>
          <a:p>
            <a:endParaRPr lang="pl-PL"/>
          </a:p>
        </p:txBody>
      </p:sp>
      <p:sp>
        <p:nvSpPr>
          <p:cNvPr id="4" name="Slide Number Placeholder 3"/>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2192488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106"/>
            <a:ext cx="2949178" cy="1333871"/>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3887391" y="823083"/>
            <a:ext cx="4629150" cy="40624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0000" y="1714976"/>
            <a:ext cx="2739019" cy="3177206"/>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17C0673-4D49-4E82-8C72-D8AA60F272CB}" type="datetimeFigureOut">
              <a:rPr lang="pl-PL" smtClean="0"/>
              <a:t>24.09.2025</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20280490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81106"/>
            <a:ext cx="2949178" cy="1333871"/>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823083"/>
            <a:ext cx="4629150" cy="4062483"/>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840000" y="1714976"/>
            <a:ext cx="2739019" cy="3177206"/>
          </a:xfrm>
        </p:spPr>
        <p:txBody>
          <a:bodyPr/>
          <a:lstStyle>
            <a:lvl1pPr marL="0" indent="0">
              <a:buNone/>
              <a:defRPr sz="1200">
                <a:gradFill>
                  <a:gsLst>
                    <a:gs pos="15000">
                      <a:schemeClr val="tx2"/>
                    </a:gs>
                    <a:gs pos="73000">
                      <a:schemeClr val="tx2">
                        <a:lumMod val="60000"/>
                        <a:lumOff val="40000"/>
                      </a:schemeClr>
                    </a:gs>
                    <a:gs pos="0">
                      <a:schemeClr val="tx1"/>
                    </a:gs>
                    <a:gs pos="100000">
                      <a:schemeClr val="tx2">
                        <a:lumMod val="0"/>
                        <a:lumOff val="100000"/>
                      </a:schemeClr>
                    </a:gs>
                  </a:gsLst>
                  <a:lin ang="16200000" scaled="1"/>
                </a:gra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17C0673-4D49-4E82-8C72-D8AA60F272CB}" type="datetimeFigureOut">
              <a:rPr lang="pl-PL" smtClean="0"/>
              <a:t>24.09.2025</a:t>
            </a:fld>
            <a:endParaRPr lang="pl-PL"/>
          </a:p>
        </p:txBody>
      </p:sp>
      <p:sp>
        <p:nvSpPr>
          <p:cNvPr id="6" name="Footer Placeholder 5"/>
          <p:cNvSpPr>
            <a:spLocks noGrp="1"/>
          </p:cNvSpPr>
          <p:nvPr>
            <p:ph type="ftr" sz="quarter" idx="11"/>
          </p:nvPr>
        </p:nvSpPr>
        <p:spPr/>
        <p:txBody>
          <a:bodyPr/>
          <a:lstStyle/>
          <a:p>
            <a:endParaRPr lang="pl-PL"/>
          </a:p>
        </p:txBody>
      </p:sp>
      <p:sp>
        <p:nvSpPr>
          <p:cNvPr id="7" name="Slide Number Placeholder 6"/>
          <p:cNvSpPr>
            <a:spLocks noGrp="1"/>
          </p:cNvSpPr>
          <p:nvPr>
            <p:ph type="sldNum" sz="quarter" idx="12"/>
          </p:nvPr>
        </p:nvSpPr>
        <p:spPr/>
        <p:txBody>
          <a:bodyPr/>
          <a:lstStyle/>
          <a:p>
            <a:fld id="{8B3C02A4-90D1-453A-B1D5-F9DD7FA81EDB}" type="slidenum">
              <a:rPr lang="pl-PL" smtClean="0"/>
              <a:t>‹#›</a:t>
            </a:fld>
            <a:endParaRPr lang="pl-PL"/>
          </a:p>
        </p:txBody>
      </p:sp>
    </p:spTree>
    <p:extLst>
      <p:ext uri="{BB962C8B-B14F-4D97-AF65-F5344CB8AC3E}">
        <p14:creationId xmlns:p14="http://schemas.microsoft.com/office/powerpoint/2010/main" val="37318460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04356"/>
            <a:ext cx="7886700" cy="110494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40000" y="1521777"/>
            <a:ext cx="7675350" cy="362712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5298431"/>
            <a:ext cx="2057400" cy="304355"/>
          </a:xfrm>
          <a:prstGeom prst="rect">
            <a:avLst/>
          </a:prstGeom>
        </p:spPr>
        <p:txBody>
          <a:bodyPr vert="horz" lIns="91440" tIns="45720" rIns="91440" bIns="45720" rtlCol="0" anchor="ctr"/>
          <a:lstStyle>
            <a:lvl1pPr algn="l">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D17C0673-4D49-4E82-8C72-D8AA60F272CB}" type="datetimeFigureOut">
              <a:rPr lang="pl-PL" smtClean="0"/>
              <a:t>24.09.2025</a:t>
            </a:fld>
            <a:endParaRPr lang="pl-PL"/>
          </a:p>
        </p:txBody>
      </p:sp>
      <p:sp>
        <p:nvSpPr>
          <p:cNvPr id="5" name="Footer Placeholder 4"/>
          <p:cNvSpPr>
            <a:spLocks noGrp="1"/>
          </p:cNvSpPr>
          <p:nvPr>
            <p:ph type="ftr" sz="quarter" idx="3"/>
          </p:nvPr>
        </p:nvSpPr>
        <p:spPr>
          <a:xfrm>
            <a:off x="3028950" y="5298431"/>
            <a:ext cx="3086100" cy="304355"/>
          </a:xfrm>
          <a:prstGeom prst="rect">
            <a:avLst/>
          </a:prstGeom>
        </p:spPr>
        <p:txBody>
          <a:bodyPr vert="horz" lIns="91440" tIns="45720" rIns="91440" bIns="45720" rtlCol="0" anchor="ctr"/>
          <a:lstStyle>
            <a:lvl1pPr algn="ct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endParaRPr lang="pl-PL"/>
          </a:p>
        </p:txBody>
      </p:sp>
      <p:sp>
        <p:nvSpPr>
          <p:cNvPr id="6" name="Slide Number Placeholder 5"/>
          <p:cNvSpPr>
            <a:spLocks noGrp="1"/>
          </p:cNvSpPr>
          <p:nvPr>
            <p:ph type="sldNum" sz="quarter" idx="4"/>
          </p:nvPr>
        </p:nvSpPr>
        <p:spPr>
          <a:xfrm>
            <a:off x="6457950" y="5298431"/>
            <a:ext cx="2057400" cy="304355"/>
          </a:xfrm>
          <a:prstGeom prst="rect">
            <a:avLst/>
          </a:prstGeom>
        </p:spPr>
        <p:txBody>
          <a:bodyPr vert="horz" lIns="91440" tIns="45720" rIns="91440" bIns="45720" rtlCol="0" anchor="ctr"/>
          <a:lstStyle>
            <a:lvl1pPr algn="r">
              <a:defRPr sz="900">
                <a:gradFill flip="none" rotWithShape="1">
                  <a:gsLst>
                    <a:gs pos="28000">
                      <a:schemeClr val="tx1">
                        <a:lumMod val="93000"/>
                      </a:schemeClr>
                    </a:gs>
                    <a:gs pos="0">
                      <a:schemeClr val="bg1">
                        <a:lumMod val="38000"/>
                        <a:lumOff val="62000"/>
                      </a:schemeClr>
                    </a:gs>
                    <a:gs pos="100000">
                      <a:schemeClr val="tx2">
                        <a:lumMod val="0"/>
                        <a:lumOff val="100000"/>
                      </a:schemeClr>
                    </a:gs>
                  </a:gsLst>
                  <a:lin ang="5400000" scaled="1"/>
                  <a:tileRect/>
                </a:gradFill>
              </a:defRPr>
            </a:lvl1pPr>
          </a:lstStyle>
          <a:p>
            <a:fld id="{8B3C02A4-90D1-453A-B1D5-F9DD7FA81EDB}" type="slidenum">
              <a:rPr lang="pl-PL" smtClean="0"/>
              <a:t>‹#›</a:t>
            </a:fld>
            <a:endParaRPr lang="pl-PL"/>
          </a:p>
        </p:txBody>
      </p:sp>
    </p:spTree>
    <p:extLst>
      <p:ext uri="{BB962C8B-B14F-4D97-AF65-F5344CB8AC3E}">
        <p14:creationId xmlns:p14="http://schemas.microsoft.com/office/powerpoint/2010/main" val="614646410"/>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685800" rtl="0" eaLnBrk="1" latinLnBrk="0" hangingPunct="1">
        <a:lnSpc>
          <a:spcPct val="90000"/>
        </a:lnSpc>
        <a:spcBef>
          <a:spcPct val="0"/>
        </a:spcBef>
        <a:buNone/>
        <a:defRPr sz="4050" b="0" kern="1200">
          <a:gradFill flip="none" rotWithShape="1">
            <a:gsLst>
              <a:gs pos="28000">
                <a:schemeClr val="tx1">
                  <a:lumMod val="93000"/>
                </a:schemeClr>
              </a:gs>
              <a:gs pos="0">
                <a:schemeClr val="bg1">
                  <a:lumMod val="25000"/>
                  <a:lumOff val="75000"/>
                </a:schemeClr>
              </a:gs>
              <a:gs pos="100000">
                <a:schemeClr val="tx2">
                  <a:lumMod val="0"/>
                  <a:lumOff val="100000"/>
                </a:schemeClr>
              </a:gs>
            </a:gsLst>
            <a:lin ang="4800000" scaled="0"/>
            <a:tileRect/>
          </a:gra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gradFill>
            <a:gsLst>
              <a:gs pos="34000">
                <a:schemeClr val="tx1">
                  <a:lumMod val="93000"/>
                </a:schemeClr>
              </a:gs>
              <a:gs pos="0">
                <a:schemeClr val="bg1">
                  <a:lumMod val="25000"/>
                  <a:lumOff val="75000"/>
                </a:schemeClr>
              </a:gs>
              <a:gs pos="100000">
                <a:schemeClr val="tx2">
                  <a:lumMod val="0"/>
                  <a:lumOff val="100000"/>
                </a:schemeClr>
              </a:gs>
            </a:gsLst>
            <a:lin ang="4800000" scaled="0"/>
          </a:gra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06CAE1-BCC7-DD9D-B738-5501627B5B57}"/>
              </a:ext>
            </a:extLst>
          </p:cNvPr>
          <p:cNvSpPr>
            <a:spLocks noGrp="1"/>
          </p:cNvSpPr>
          <p:nvPr>
            <p:ph type="ctrTitle"/>
          </p:nvPr>
        </p:nvSpPr>
        <p:spPr>
          <a:xfrm>
            <a:off x="1143000" y="1146300"/>
            <a:ext cx="6858000" cy="1368288"/>
          </a:xfrm>
        </p:spPr>
        <p:txBody>
          <a:bodyPr/>
          <a:lstStyle/>
          <a:p>
            <a:pPr algn="ctr"/>
            <a:r>
              <a:rPr lang="en-IE" b="1" dirty="0" err="1"/>
              <a:t>ThingSpace.ts</a:t>
            </a:r>
            <a:endParaRPr lang="pl-PL" b="1" dirty="0"/>
          </a:p>
        </p:txBody>
      </p:sp>
      <p:sp>
        <p:nvSpPr>
          <p:cNvPr id="3" name="Subtitle 2">
            <a:extLst>
              <a:ext uri="{FF2B5EF4-FFF2-40B4-BE49-F238E27FC236}">
                <a16:creationId xmlns:a16="http://schemas.microsoft.com/office/drawing/2014/main" id="{865D3355-14BE-5A87-D1F1-211823936A20}"/>
              </a:ext>
            </a:extLst>
          </p:cNvPr>
          <p:cNvSpPr>
            <a:spLocks noGrp="1"/>
          </p:cNvSpPr>
          <p:nvPr>
            <p:ph type="subTitle" idx="1"/>
          </p:nvPr>
        </p:nvSpPr>
        <p:spPr>
          <a:xfrm>
            <a:off x="1251640" y="2858294"/>
            <a:ext cx="6858000" cy="1368287"/>
          </a:xfrm>
        </p:spPr>
        <p:txBody>
          <a:bodyPr>
            <a:normAutofit lnSpcReduction="10000"/>
          </a:bodyPr>
          <a:lstStyle/>
          <a:p>
            <a:pPr algn="ctr"/>
            <a:r>
              <a:rPr lang="en-IE" i="1" dirty="0"/>
              <a:t>Marek Gryszka</a:t>
            </a:r>
            <a:br>
              <a:rPr lang="en-IE" i="1" dirty="0"/>
            </a:br>
            <a:r>
              <a:rPr lang="en-IE" i="1" dirty="0"/>
              <a:t>Andrew Wang</a:t>
            </a:r>
            <a:br>
              <a:rPr lang="en-IE" i="1" dirty="0"/>
            </a:br>
            <a:r>
              <a:rPr lang="en-IE" i="1" dirty="0"/>
              <a:t>Jeffery Yu</a:t>
            </a:r>
            <a:br>
              <a:rPr lang="en-IE" i="1" dirty="0"/>
            </a:br>
            <a:r>
              <a:rPr lang="en-IE" i="1" dirty="0"/>
              <a:t>Minori </a:t>
            </a:r>
            <a:r>
              <a:rPr lang="en-IE" i="1" dirty="0" err="1"/>
              <a:t>Poedjokerto</a:t>
            </a:r>
            <a:endParaRPr lang="pl-PL" i="1" dirty="0"/>
          </a:p>
        </p:txBody>
      </p:sp>
    </p:spTree>
    <p:extLst>
      <p:ext uri="{BB962C8B-B14F-4D97-AF65-F5344CB8AC3E}">
        <p14:creationId xmlns:p14="http://schemas.microsoft.com/office/powerpoint/2010/main" val="4878276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55DF-ACD8-4D38-420E-DB7D99A31656}"/>
              </a:ext>
            </a:extLst>
          </p:cNvPr>
          <p:cNvSpPr>
            <a:spLocks noGrp="1"/>
          </p:cNvSpPr>
          <p:nvPr>
            <p:ph type="title"/>
          </p:nvPr>
        </p:nvSpPr>
        <p:spPr/>
        <p:txBody>
          <a:bodyPr/>
          <a:lstStyle/>
          <a:p>
            <a:pPr algn="ctr"/>
            <a:r>
              <a:rPr lang="en-IE"/>
              <a:t>Overview </a:t>
            </a:r>
            <a:r>
              <a:rPr lang="en-IE" dirty="0"/>
              <a:t>and Target Audience</a:t>
            </a:r>
            <a:endParaRPr lang="pl-PL" dirty="0"/>
          </a:p>
        </p:txBody>
      </p:sp>
      <p:sp>
        <p:nvSpPr>
          <p:cNvPr id="3" name="Content Placeholder 2">
            <a:extLst>
              <a:ext uri="{FF2B5EF4-FFF2-40B4-BE49-F238E27FC236}">
                <a16:creationId xmlns:a16="http://schemas.microsoft.com/office/drawing/2014/main" id="{D8CFC95E-A199-64DA-23B6-778095F1C9D8}"/>
              </a:ext>
            </a:extLst>
          </p:cNvPr>
          <p:cNvSpPr>
            <a:spLocks noGrp="1"/>
          </p:cNvSpPr>
          <p:nvPr>
            <p:ph idx="1"/>
          </p:nvPr>
        </p:nvSpPr>
        <p:spPr/>
        <p:txBody>
          <a:bodyPr/>
          <a:lstStyle/>
          <a:p>
            <a:endParaRPr lang="pl-PL" dirty="0"/>
          </a:p>
        </p:txBody>
      </p:sp>
    </p:spTree>
    <p:extLst>
      <p:ext uri="{BB962C8B-B14F-4D97-AF65-F5344CB8AC3E}">
        <p14:creationId xmlns:p14="http://schemas.microsoft.com/office/powerpoint/2010/main" val="234178860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262C4B-3B94-53E4-D298-F0F03C9BA0B0}"/>
              </a:ext>
            </a:extLst>
          </p:cNvPr>
          <p:cNvSpPr>
            <a:spLocks noGrp="1"/>
          </p:cNvSpPr>
          <p:nvPr>
            <p:ph type="title"/>
          </p:nvPr>
        </p:nvSpPr>
        <p:spPr/>
        <p:txBody>
          <a:bodyPr/>
          <a:lstStyle/>
          <a:p>
            <a:pPr algn="ctr"/>
            <a:r>
              <a:rPr lang="en-IE" dirty="0"/>
              <a:t>Main Actors + central Features</a:t>
            </a:r>
            <a:endParaRPr lang="pl-PL" dirty="0"/>
          </a:p>
        </p:txBody>
      </p:sp>
      <p:sp>
        <p:nvSpPr>
          <p:cNvPr id="3" name="Content Placeholder 2">
            <a:extLst>
              <a:ext uri="{FF2B5EF4-FFF2-40B4-BE49-F238E27FC236}">
                <a16:creationId xmlns:a16="http://schemas.microsoft.com/office/drawing/2014/main" id="{D929CF15-71C3-7A9C-6668-C98D46094B49}"/>
              </a:ext>
            </a:extLst>
          </p:cNvPr>
          <p:cNvSpPr>
            <a:spLocks noGrp="1"/>
          </p:cNvSpPr>
          <p:nvPr>
            <p:ph idx="1"/>
          </p:nvPr>
        </p:nvSpPr>
        <p:spPr/>
        <p:txBody>
          <a:bodyPr/>
          <a:lstStyle/>
          <a:p>
            <a:r>
              <a:rPr lang="en-IE" b="1" dirty="0"/>
              <a:t>Actors:</a:t>
            </a:r>
            <a:r>
              <a:rPr lang="en-IE" dirty="0"/>
              <a:t> We have a User who can perform operation on his own notes as well as share the notes with other users and workspaces they are in. Another actor would be workspace owner who can perform editorial tasks inside a workspace.</a:t>
            </a:r>
          </a:p>
          <a:p>
            <a:r>
              <a:rPr lang="en-IE" b="1" dirty="0"/>
              <a:t>Central Features:</a:t>
            </a:r>
            <a:br>
              <a:rPr lang="en-IE" b="1" dirty="0"/>
            </a:br>
            <a:r>
              <a:rPr lang="en-IE" dirty="0"/>
              <a:t>- Note Management (CRUD + sharing)</a:t>
            </a:r>
            <a:br>
              <a:rPr lang="en-IE" dirty="0"/>
            </a:br>
            <a:r>
              <a:rPr lang="en-IE" dirty="0"/>
              <a:t>- Note Retrieval (Filtering + Synonymic Search)</a:t>
            </a:r>
            <a:br>
              <a:rPr lang="en-IE" dirty="0"/>
            </a:br>
            <a:r>
              <a:rPr lang="en-IE" dirty="0"/>
              <a:t>- Workspace Participation (Joining and Managing)</a:t>
            </a:r>
            <a:br>
              <a:rPr lang="en-IE" dirty="0"/>
            </a:br>
            <a:r>
              <a:rPr lang="en-IE" dirty="0"/>
              <a:t>- The selling point: Format Customization with Templates</a:t>
            </a:r>
          </a:p>
        </p:txBody>
      </p:sp>
    </p:spTree>
    <p:extLst>
      <p:ext uri="{BB962C8B-B14F-4D97-AF65-F5344CB8AC3E}">
        <p14:creationId xmlns:p14="http://schemas.microsoft.com/office/powerpoint/2010/main" val="15242719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3" name="Rectangle 22">
            <a:extLst>
              <a:ext uri="{FF2B5EF4-FFF2-40B4-BE49-F238E27FC236}">
                <a16:creationId xmlns:a16="http://schemas.microsoft.com/office/drawing/2014/main" id="{9BB6BCC8-A996-1C8F-6312-A4AD4A24C0FE}"/>
              </a:ext>
            </a:extLst>
          </p:cNvPr>
          <p:cNvSpPr/>
          <p:nvPr/>
        </p:nvSpPr>
        <p:spPr>
          <a:xfrm>
            <a:off x="1493441" y="1378965"/>
            <a:ext cx="6065520" cy="342138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48" name="Rectangle 47">
            <a:extLst>
              <a:ext uri="{FF2B5EF4-FFF2-40B4-BE49-F238E27FC236}">
                <a16:creationId xmlns:a16="http://schemas.microsoft.com/office/drawing/2014/main" id="{45B64817-250F-FCE4-CFC3-1F8BD26D0207}"/>
              </a:ext>
            </a:extLst>
          </p:cNvPr>
          <p:cNvSpPr/>
          <p:nvPr/>
        </p:nvSpPr>
        <p:spPr>
          <a:xfrm>
            <a:off x="4618634" y="2873192"/>
            <a:ext cx="2551219" cy="879249"/>
          </a:xfrm>
          <a:prstGeom prst="rect">
            <a:avLst/>
          </a:prstGeom>
          <a:solidFill>
            <a:schemeClr val="accent5">
              <a:lumMod val="5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sp>
        <p:nvSpPr>
          <p:cNvPr id="47" name="Rectangle 46">
            <a:extLst>
              <a:ext uri="{FF2B5EF4-FFF2-40B4-BE49-F238E27FC236}">
                <a16:creationId xmlns:a16="http://schemas.microsoft.com/office/drawing/2014/main" id="{15243AED-9FC8-98B8-C6D7-CD75A1872574}"/>
              </a:ext>
            </a:extLst>
          </p:cNvPr>
          <p:cNvSpPr/>
          <p:nvPr/>
        </p:nvSpPr>
        <p:spPr>
          <a:xfrm>
            <a:off x="1673255" y="2388420"/>
            <a:ext cx="2789861" cy="2236702"/>
          </a:xfrm>
          <a:prstGeom prst="rect">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dirty="0"/>
          </a:p>
        </p:txBody>
      </p:sp>
      <p:sp>
        <p:nvSpPr>
          <p:cNvPr id="37" name="Rectangle 36">
            <a:extLst>
              <a:ext uri="{FF2B5EF4-FFF2-40B4-BE49-F238E27FC236}">
                <a16:creationId xmlns:a16="http://schemas.microsoft.com/office/drawing/2014/main" id="{8FAAF6E4-3880-0141-E33B-46C52CD321B7}"/>
              </a:ext>
            </a:extLst>
          </p:cNvPr>
          <p:cNvSpPr/>
          <p:nvPr/>
        </p:nvSpPr>
        <p:spPr>
          <a:xfrm>
            <a:off x="5236435" y="3804956"/>
            <a:ext cx="2031054" cy="656595"/>
          </a:xfrm>
          <a:prstGeom prst="rect">
            <a:avLst/>
          </a:prstGeom>
          <a:solidFill>
            <a:schemeClr val="bg1">
              <a:lumMod val="65000"/>
              <a:lumOff val="35000"/>
            </a:schemeClr>
          </a:solidFill>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pl-PL"/>
          </a:p>
        </p:txBody>
      </p:sp>
      <p:sp>
        <p:nvSpPr>
          <p:cNvPr id="26" name="Rectangle 25">
            <a:extLst>
              <a:ext uri="{FF2B5EF4-FFF2-40B4-BE49-F238E27FC236}">
                <a16:creationId xmlns:a16="http://schemas.microsoft.com/office/drawing/2014/main" id="{A44DA0E5-771C-4ACD-8787-AAE804949F65}"/>
              </a:ext>
            </a:extLst>
          </p:cNvPr>
          <p:cNvSpPr/>
          <p:nvPr/>
        </p:nvSpPr>
        <p:spPr>
          <a:xfrm>
            <a:off x="5097272" y="1530872"/>
            <a:ext cx="1463040" cy="1298471"/>
          </a:xfrm>
          <a:prstGeom prst="rect">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pl-PL" dirty="0"/>
          </a:p>
        </p:txBody>
      </p:sp>
      <p:sp>
        <p:nvSpPr>
          <p:cNvPr id="25" name="Rectangle 24">
            <a:extLst>
              <a:ext uri="{FF2B5EF4-FFF2-40B4-BE49-F238E27FC236}">
                <a16:creationId xmlns:a16="http://schemas.microsoft.com/office/drawing/2014/main" id="{A076507E-F516-3CDE-D96B-907E17D11D1A}"/>
              </a:ext>
            </a:extLst>
          </p:cNvPr>
          <p:cNvSpPr/>
          <p:nvPr/>
        </p:nvSpPr>
        <p:spPr>
          <a:xfrm>
            <a:off x="1908314" y="1530873"/>
            <a:ext cx="2389832" cy="735972"/>
          </a:xfrm>
          <a:prstGeom prst="rect">
            <a:avLst/>
          </a:prstGeom>
          <a:solidFill>
            <a:srgbClr val="FF0000"/>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endParaRPr lang="pl-PL"/>
          </a:p>
        </p:txBody>
      </p:sp>
      <p:sp>
        <p:nvSpPr>
          <p:cNvPr id="2" name="Title 1">
            <a:extLst>
              <a:ext uri="{FF2B5EF4-FFF2-40B4-BE49-F238E27FC236}">
                <a16:creationId xmlns:a16="http://schemas.microsoft.com/office/drawing/2014/main" id="{A6D9024F-5DC4-53ED-6D9D-86A2E68F304B}"/>
              </a:ext>
            </a:extLst>
          </p:cNvPr>
          <p:cNvSpPr>
            <a:spLocks noGrp="1"/>
          </p:cNvSpPr>
          <p:nvPr>
            <p:ph type="title"/>
          </p:nvPr>
        </p:nvSpPr>
        <p:spPr/>
        <p:txBody>
          <a:bodyPr/>
          <a:lstStyle/>
          <a:p>
            <a:pPr algn="ctr"/>
            <a:r>
              <a:rPr lang="en-IE" dirty="0"/>
              <a:t>Use Case Diagram</a:t>
            </a:r>
            <a:endParaRPr lang="pl-PL" dirty="0"/>
          </a:p>
        </p:txBody>
      </p:sp>
      <p:sp>
        <p:nvSpPr>
          <p:cNvPr id="5" name="TextBox 4">
            <a:extLst>
              <a:ext uri="{FF2B5EF4-FFF2-40B4-BE49-F238E27FC236}">
                <a16:creationId xmlns:a16="http://schemas.microsoft.com/office/drawing/2014/main" id="{E519C272-F848-9890-7BE5-A6F8F70084AA}"/>
              </a:ext>
            </a:extLst>
          </p:cNvPr>
          <p:cNvSpPr txBox="1"/>
          <p:nvPr/>
        </p:nvSpPr>
        <p:spPr>
          <a:xfrm>
            <a:off x="1942778" y="1540075"/>
            <a:ext cx="764953" cy="338554"/>
          </a:xfrm>
          <a:prstGeom prst="rect">
            <a:avLst/>
          </a:prstGeom>
          <a:noFill/>
        </p:spPr>
        <p:txBody>
          <a:bodyPr wrap="none" rtlCol="0">
            <a:spAutoFit/>
          </a:bodyPr>
          <a:lstStyle/>
          <a:p>
            <a:r>
              <a:rPr lang="en-IE" sz="1600" dirty="0"/>
              <a:t>Sign In</a:t>
            </a:r>
          </a:p>
        </p:txBody>
      </p:sp>
      <p:sp>
        <p:nvSpPr>
          <p:cNvPr id="6" name="TextBox 5">
            <a:extLst>
              <a:ext uri="{FF2B5EF4-FFF2-40B4-BE49-F238E27FC236}">
                <a16:creationId xmlns:a16="http://schemas.microsoft.com/office/drawing/2014/main" id="{50102270-C95E-D9DE-FCF1-B1FA8B2DFC0C}"/>
              </a:ext>
            </a:extLst>
          </p:cNvPr>
          <p:cNvSpPr txBox="1"/>
          <p:nvPr/>
        </p:nvSpPr>
        <p:spPr>
          <a:xfrm>
            <a:off x="2723299" y="1521482"/>
            <a:ext cx="925253" cy="338554"/>
          </a:xfrm>
          <a:prstGeom prst="rect">
            <a:avLst/>
          </a:prstGeom>
          <a:noFill/>
        </p:spPr>
        <p:txBody>
          <a:bodyPr wrap="none" rtlCol="0">
            <a:spAutoFit/>
          </a:bodyPr>
          <a:lstStyle/>
          <a:p>
            <a:r>
              <a:rPr lang="en-IE" sz="1600" dirty="0"/>
              <a:t>Sign Out</a:t>
            </a:r>
            <a:endParaRPr lang="pl-PL" sz="1600" dirty="0"/>
          </a:p>
        </p:txBody>
      </p:sp>
      <p:sp>
        <p:nvSpPr>
          <p:cNvPr id="7" name="TextBox 6">
            <a:extLst>
              <a:ext uri="{FF2B5EF4-FFF2-40B4-BE49-F238E27FC236}">
                <a16:creationId xmlns:a16="http://schemas.microsoft.com/office/drawing/2014/main" id="{E767BC79-AA64-FE6E-6CB1-AB7580D9A9C9}"/>
              </a:ext>
            </a:extLst>
          </p:cNvPr>
          <p:cNvSpPr txBox="1"/>
          <p:nvPr/>
        </p:nvSpPr>
        <p:spPr>
          <a:xfrm>
            <a:off x="1908314" y="1897873"/>
            <a:ext cx="847091" cy="338554"/>
          </a:xfrm>
          <a:prstGeom prst="rect">
            <a:avLst/>
          </a:prstGeom>
          <a:noFill/>
        </p:spPr>
        <p:txBody>
          <a:bodyPr wrap="none" rtlCol="0">
            <a:spAutoFit/>
          </a:bodyPr>
          <a:lstStyle/>
          <a:p>
            <a:r>
              <a:rPr lang="en-IE" sz="1600" dirty="0"/>
              <a:t>Sign Up</a:t>
            </a:r>
            <a:endParaRPr lang="pl-PL" sz="1600" dirty="0"/>
          </a:p>
        </p:txBody>
      </p:sp>
      <p:sp>
        <p:nvSpPr>
          <p:cNvPr id="8" name="TextBox 7">
            <a:extLst>
              <a:ext uri="{FF2B5EF4-FFF2-40B4-BE49-F238E27FC236}">
                <a16:creationId xmlns:a16="http://schemas.microsoft.com/office/drawing/2014/main" id="{0227D585-A9D1-390B-E0E5-D1EFF005BC6D}"/>
              </a:ext>
            </a:extLst>
          </p:cNvPr>
          <p:cNvSpPr txBox="1"/>
          <p:nvPr/>
        </p:nvSpPr>
        <p:spPr>
          <a:xfrm>
            <a:off x="2735008" y="1928290"/>
            <a:ext cx="1482265" cy="338554"/>
          </a:xfrm>
          <a:prstGeom prst="rect">
            <a:avLst/>
          </a:prstGeom>
          <a:noFill/>
        </p:spPr>
        <p:txBody>
          <a:bodyPr wrap="none" rtlCol="0">
            <a:spAutoFit/>
          </a:bodyPr>
          <a:lstStyle/>
          <a:p>
            <a:r>
              <a:rPr lang="en-IE" sz="1600" dirty="0"/>
              <a:t>Delete Account</a:t>
            </a:r>
            <a:endParaRPr lang="pl-PL" sz="1600" dirty="0"/>
          </a:p>
        </p:txBody>
      </p:sp>
      <p:sp>
        <p:nvSpPr>
          <p:cNvPr id="9" name="TextBox 8">
            <a:extLst>
              <a:ext uri="{FF2B5EF4-FFF2-40B4-BE49-F238E27FC236}">
                <a16:creationId xmlns:a16="http://schemas.microsoft.com/office/drawing/2014/main" id="{6FA1341F-6E0B-7BB6-ABBA-BA26A39D0A4E}"/>
              </a:ext>
            </a:extLst>
          </p:cNvPr>
          <p:cNvSpPr txBox="1"/>
          <p:nvPr/>
        </p:nvSpPr>
        <p:spPr>
          <a:xfrm>
            <a:off x="5201169" y="1492214"/>
            <a:ext cx="1217000" cy="338554"/>
          </a:xfrm>
          <a:prstGeom prst="rect">
            <a:avLst/>
          </a:prstGeom>
          <a:noFill/>
        </p:spPr>
        <p:txBody>
          <a:bodyPr wrap="none" rtlCol="0">
            <a:spAutoFit/>
          </a:bodyPr>
          <a:lstStyle/>
          <a:p>
            <a:r>
              <a:rPr lang="en-IE" sz="1600" dirty="0"/>
              <a:t>Create Note</a:t>
            </a:r>
            <a:endParaRPr lang="pl-PL" sz="1600" dirty="0"/>
          </a:p>
        </p:txBody>
      </p:sp>
      <p:sp>
        <p:nvSpPr>
          <p:cNvPr id="10" name="TextBox 9">
            <a:extLst>
              <a:ext uri="{FF2B5EF4-FFF2-40B4-BE49-F238E27FC236}">
                <a16:creationId xmlns:a16="http://schemas.microsoft.com/office/drawing/2014/main" id="{AD9E5720-B15B-62F6-E4F5-EE70C119C308}"/>
              </a:ext>
            </a:extLst>
          </p:cNvPr>
          <p:cNvSpPr txBox="1"/>
          <p:nvPr/>
        </p:nvSpPr>
        <p:spPr>
          <a:xfrm>
            <a:off x="5139940" y="1728984"/>
            <a:ext cx="1282723" cy="338554"/>
          </a:xfrm>
          <a:prstGeom prst="rect">
            <a:avLst/>
          </a:prstGeom>
          <a:noFill/>
        </p:spPr>
        <p:txBody>
          <a:bodyPr wrap="none" rtlCol="0">
            <a:spAutoFit/>
          </a:bodyPr>
          <a:lstStyle/>
          <a:p>
            <a:r>
              <a:rPr lang="en-IE" sz="1600" dirty="0"/>
              <a:t>Update Note</a:t>
            </a:r>
            <a:endParaRPr lang="pl-PL" sz="1600" dirty="0"/>
          </a:p>
        </p:txBody>
      </p:sp>
      <p:sp>
        <p:nvSpPr>
          <p:cNvPr id="11" name="TextBox 10">
            <a:extLst>
              <a:ext uri="{FF2B5EF4-FFF2-40B4-BE49-F238E27FC236}">
                <a16:creationId xmlns:a16="http://schemas.microsoft.com/office/drawing/2014/main" id="{7BD1AD93-2FC6-BF3C-1585-DECEB3551AFA}"/>
              </a:ext>
            </a:extLst>
          </p:cNvPr>
          <p:cNvSpPr txBox="1"/>
          <p:nvPr/>
        </p:nvSpPr>
        <p:spPr>
          <a:xfrm>
            <a:off x="5255558" y="1977660"/>
            <a:ext cx="1146468" cy="338554"/>
          </a:xfrm>
          <a:prstGeom prst="rect">
            <a:avLst/>
          </a:prstGeom>
          <a:noFill/>
        </p:spPr>
        <p:txBody>
          <a:bodyPr wrap="none" rtlCol="0">
            <a:spAutoFit/>
          </a:bodyPr>
          <a:lstStyle/>
          <a:p>
            <a:r>
              <a:rPr lang="en-IE" sz="1600" dirty="0"/>
              <a:t>Share Note</a:t>
            </a:r>
            <a:endParaRPr lang="pl-PL" sz="1600" dirty="0"/>
          </a:p>
        </p:txBody>
      </p:sp>
      <p:sp>
        <p:nvSpPr>
          <p:cNvPr id="12" name="TextBox 11">
            <a:extLst>
              <a:ext uri="{FF2B5EF4-FFF2-40B4-BE49-F238E27FC236}">
                <a16:creationId xmlns:a16="http://schemas.microsoft.com/office/drawing/2014/main" id="{205C132D-D3FB-9C69-16D6-BEACA95A87E6}"/>
              </a:ext>
            </a:extLst>
          </p:cNvPr>
          <p:cNvSpPr txBox="1"/>
          <p:nvPr/>
        </p:nvSpPr>
        <p:spPr>
          <a:xfrm>
            <a:off x="5171898" y="2210805"/>
            <a:ext cx="1215397" cy="338554"/>
          </a:xfrm>
          <a:prstGeom prst="rect">
            <a:avLst/>
          </a:prstGeom>
          <a:noFill/>
        </p:spPr>
        <p:txBody>
          <a:bodyPr wrap="none" rtlCol="0">
            <a:spAutoFit/>
          </a:bodyPr>
          <a:lstStyle/>
          <a:p>
            <a:r>
              <a:rPr lang="en-IE" sz="1600" dirty="0"/>
              <a:t>Delete Note</a:t>
            </a:r>
            <a:endParaRPr lang="pl-PL" sz="1600" dirty="0"/>
          </a:p>
        </p:txBody>
      </p:sp>
      <p:sp>
        <p:nvSpPr>
          <p:cNvPr id="13" name="TextBox 12">
            <a:extLst>
              <a:ext uri="{FF2B5EF4-FFF2-40B4-BE49-F238E27FC236}">
                <a16:creationId xmlns:a16="http://schemas.microsoft.com/office/drawing/2014/main" id="{76430900-AE9D-3988-6ED0-AE39D4FA0E50}"/>
              </a:ext>
            </a:extLst>
          </p:cNvPr>
          <p:cNvSpPr txBox="1"/>
          <p:nvPr/>
        </p:nvSpPr>
        <p:spPr>
          <a:xfrm>
            <a:off x="4962961" y="2890419"/>
            <a:ext cx="2049151" cy="338554"/>
          </a:xfrm>
          <a:prstGeom prst="rect">
            <a:avLst/>
          </a:prstGeom>
          <a:noFill/>
        </p:spPr>
        <p:txBody>
          <a:bodyPr wrap="none" rtlCol="0">
            <a:spAutoFit/>
          </a:bodyPr>
          <a:lstStyle/>
          <a:p>
            <a:r>
              <a:rPr lang="en-IE" sz="1600" dirty="0"/>
              <a:t>Create Note Template</a:t>
            </a:r>
            <a:endParaRPr lang="pl-PL" sz="1600" dirty="0"/>
          </a:p>
        </p:txBody>
      </p:sp>
      <p:sp>
        <p:nvSpPr>
          <p:cNvPr id="14" name="TextBox 13">
            <a:extLst>
              <a:ext uri="{FF2B5EF4-FFF2-40B4-BE49-F238E27FC236}">
                <a16:creationId xmlns:a16="http://schemas.microsoft.com/office/drawing/2014/main" id="{E324BB1E-7203-83C9-7C79-B762D7F04EF1}"/>
              </a:ext>
            </a:extLst>
          </p:cNvPr>
          <p:cNvSpPr txBox="1"/>
          <p:nvPr/>
        </p:nvSpPr>
        <p:spPr>
          <a:xfrm>
            <a:off x="5308762" y="3853126"/>
            <a:ext cx="1750607" cy="338554"/>
          </a:xfrm>
          <a:prstGeom prst="rect">
            <a:avLst/>
          </a:prstGeom>
          <a:noFill/>
        </p:spPr>
        <p:txBody>
          <a:bodyPr wrap="none" rtlCol="0">
            <a:spAutoFit/>
          </a:bodyPr>
          <a:lstStyle/>
          <a:p>
            <a:r>
              <a:rPr lang="en-IE" sz="1600" dirty="0"/>
              <a:t>Synonymic Search</a:t>
            </a:r>
            <a:endParaRPr lang="pl-PL" sz="1600" dirty="0"/>
          </a:p>
        </p:txBody>
      </p:sp>
      <p:sp>
        <p:nvSpPr>
          <p:cNvPr id="15" name="TextBox 14">
            <a:extLst>
              <a:ext uri="{FF2B5EF4-FFF2-40B4-BE49-F238E27FC236}">
                <a16:creationId xmlns:a16="http://schemas.microsoft.com/office/drawing/2014/main" id="{209EF96E-1A99-E9C7-4323-825DAA7FEF44}"/>
              </a:ext>
            </a:extLst>
          </p:cNvPr>
          <p:cNvSpPr txBox="1"/>
          <p:nvPr/>
        </p:nvSpPr>
        <p:spPr>
          <a:xfrm>
            <a:off x="5710048" y="4122997"/>
            <a:ext cx="1143262" cy="338554"/>
          </a:xfrm>
          <a:prstGeom prst="rect">
            <a:avLst/>
          </a:prstGeom>
          <a:noFill/>
        </p:spPr>
        <p:txBody>
          <a:bodyPr wrap="none" rtlCol="0">
            <a:spAutoFit/>
          </a:bodyPr>
          <a:lstStyle/>
          <a:p>
            <a:r>
              <a:rPr lang="en-IE" sz="1600" dirty="0"/>
              <a:t>Filter notes</a:t>
            </a:r>
            <a:endParaRPr lang="pl-PL" sz="1600" dirty="0"/>
          </a:p>
        </p:txBody>
      </p:sp>
      <p:sp>
        <p:nvSpPr>
          <p:cNvPr id="16" name="TextBox 15">
            <a:extLst>
              <a:ext uri="{FF2B5EF4-FFF2-40B4-BE49-F238E27FC236}">
                <a16:creationId xmlns:a16="http://schemas.microsoft.com/office/drawing/2014/main" id="{E2EE8439-5EEA-CACE-4AB6-23B262E5094E}"/>
              </a:ext>
            </a:extLst>
          </p:cNvPr>
          <p:cNvSpPr txBox="1"/>
          <p:nvPr/>
        </p:nvSpPr>
        <p:spPr>
          <a:xfrm>
            <a:off x="2141513" y="2743564"/>
            <a:ext cx="1847685" cy="338554"/>
          </a:xfrm>
          <a:prstGeom prst="rect">
            <a:avLst/>
          </a:prstGeom>
          <a:noFill/>
        </p:spPr>
        <p:txBody>
          <a:bodyPr wrap="none" rtlCol="0">
            <a:spAutoFit/>
          </a:bodyPr>
          <a:lstStyle/>
          <a:p>
            <a:r>
              <a:rPr lang="en-IE" sz="1600" dirty="0"/>
              <a:t>Invite to Workspace</a:t>
            </a:r>
            <a:endParaRPr lang="pl-PL" sz="1600" dirty="0"/>
          </a:p>
        </p:txBody>
      </p:sp>
      <p:sp>
        <p:nvSpPr>
          <p:cNvPr id="17" name="TextBox 16">
            <a:extLst>
              <a:ext uri="{FF2B5EF4-FFF2-40B4-BE49-F238E27FC236}">
                <a16:creationId xmlns:a16="http://schemas.microsoft.com/office/drawing/2014/main" id="{A68AC190-8C9C-CAFA-52B8-097CD19FBEC5}"/>
              </a:ext>
            </a:extLst>
          </p:cNvPr>
          <p:cNvSpPr txBox="1"/>
          <p:nvPr/>
        </p:nvSpPr>
        <p:spPr>
          <a:xfrm>
            <a:off x="2073363" y="3026509"/>
            <a:ext cx="1989647" cy="338554"/>
          </a:xfrm>
          <a:prstGeom prst="rect">
            <a:avLst/>
          </a:prstGeom>
          <a:noFill/>
        </p:spPr>
        <p:txBody>
          <a:bodyPr wrap="none" rtlCol="0">
            <a:spAutoFit/>
          </a:bodyPr>
          <a:lstStyle/>
          <a:p>
            <a:r>
              <a:rPr lang="en-IE" sz="1600" dirty="0"/>
              <a:t>Send a Chat Message</a:t>
            </a:r>
            <a:endParaRPr lang="pl-PL" sz="1600" dirty="0"/>
          </a:p>
        </p:txBody>
      </p:sp>
      <p:sp>
        <p:nvSpPr>
          <p:cNvPr id="18" name="TextBox 17">
            <a:extLst>
              <a:ext uri="{FF2B5EF4-FFF2-40B4-BE49-F238E27FC236}">
                <a16:creationId xmlns:a16="http://schemas.microsoft.com/office/drawing/2014/main" id="{53B87EC5-E1BC-61E9-7F9E-AA062406065C}"/>
              </a:ext>
            </a:extLst>
          </p:cNvPr>
          <p:cNvSpPr txBox="1"/>
          <p:nvPr/>
        </p:nvSpPr>
        <p:spPr>
          <a:xfrm>
            <a:off x="2132151" y="3347649"/>
            <a:ext cx="1866921" cy="338554"/>
          </a:xfrm>
          <a:prstGeom prst="rect">
            <a:avLst/>
          </a:prstGeom>
          <a:noFill/>
        </p:spPr>
        <p:txBody>
          <a:bodyPr wrap="none" rtlCol="0">
            <a:spAutoFit/>
          </a:bodyPr>
          <a:lstStyle/>
          <a:p>
            <a:r>
              <a:rPr lang="en-IE" sz="1600" dirty="0"/>
              <a:t>Update Workspaces</a:t>
            </a:r>
            <a:endParaRPr lang="pl-PL" sz="1600" dirty="0"/>
          </a:p>
        </p:txBody>
      </p:sp>
      <p:sp>
        <p:nvSpPr>
          <p:cNvPr id="19" name="TextBox 18">
            <a:extLst>
              <a:ext uri="{FF2B5EF4-FFF2-40B4-BE49-F238E27FC236}">
                <a16:creationId xmlns:a16="http://schemas.microsoft.com/office/drawing/2014/main" id="{0282B073-DA9B-3E7B-221F-F052306E5472}"/>
              </a:ext>
            </a:extLst>
          </p:cNvPr>
          <p:cNvSpPr txBox="1"/>
          <p:nvPr/>
        </p:nvSpPr>
        <p:spPr>
          <a:xfrm>
            <a:off x="2235290" y="3654334"/>
            <a:ext cx="1660134" cy="338554"/>
          </a:xfrm>
          <a:prstGeom prst="rect">
            <a:avLst/>
          </a:prstGeom>
          <a:noFill/>
        </p:spPr>
        <p:txBody>
          <a:bodyPr wrap="none" rtlCol="0">
            <a:spAutoFit/>
          </a:bodyPr>
          <a:lstStyle/>
          <a:p>
            <a:r>
              <a:rPr lang="en-IE" sz="1600" dirty="0"/>
              <a:t>Leave Workspace</a:t>
            </a:r>
            <a:endParaRPr lang="pl-PL" sz="1600" dirty="0"/>
          </a:p>
        </p:txBody>
      </p:sp>
      <p:sp>
        <p:nvSpPr>
          <p:cNvPr id="20" name="TextBox 19">
            <a:extLst>
              <a:ext uri="{FF2B5EF4-FFF2-40B4-BE49-F238E27FC236}">
                <a16:creationId xmlns:a16="http://schemas.microsoft.com/office/drawing/2014/main" id="{7FD40246-C709-0F0F-AB81-D5E350D1185F}"/>
              </a:ext>
            </a:extLst>
          </p:cNvPr>
          <p:cNvSpPr txBox="1"/>
          <p:nvPr/>
        </p:nvSpPr>
        <p:spPr>
          <a:xfrm>
            <a:off x="5145698" y="3138342"/>
            <a:ext cx="1648400" cy="338554"/>
          </a:xfrm>
          <a:prstGeom prst="rect">
            <a:avLst/>
          </a:prstGeom>
          <a:noFill/>
        </p:spPr>
        <p:txBody>
          <a:bodyPr wrap="none" rtlCol="0">
            <a:spAutoFit/>
          </a:bodyPr>
          <a:lstStyle/>
          <a:p>
            <a:r>
              <a:rPr lang="en-IE" sz="1600" dirty="0"/>
              <a:t>Update Template</a:t>
            </a:r>
            <a:endParaRPr lang="pl-PL" sz="1600" dirty="0"/>
          </a:p>
        </p:txBody>
      </p:sp>
      <p:sp>
        <p:nvSpPr>
          <p:cNvPr id="21" name="TextBox 20">
            <a:extLst>
              <a:ext uri="{FF2B5EF4-FFF2-40B4-BE49-F238E27FC236}">
                <a16:creationId xmlns:a16="http://schemas.microsoft.com/office/drawing/2014/main" id="{1201BAE8-D5B8-BBB9-DC3F-2B989DA67FE3}"/>
              </a:ext>
            </a:extLst>
          </p:cNvPr>
          <p:cNvSpPr txBox="1"/>
          <p:nvPr/>
        </p:nvSpPr>
        <p:spPr>
          <a:xfrm>
            <a:off x="2222515" y="3944890"/>
            <a:ext cx="1716239" cy="338554"/>
          </a:xfrm>
          <a:prstGeom prst="rect">
            <a:avLst/>
          </a:prstGeom>
          <a:noFill/>
        </p:spPr>
        <p:txBody>
          <a:bodyPr wrap="none" rtlCol="0">
            <a:spAutoFit/>
          </a:bodyPr>
          <a:lstStyle/>
          <a:p>
            <a:r>
              <a:rPr lang="en-IE" sz="1600" dirty="0"/>
              <a:t>Delete Workspace</a:t>
            </a:r>
            <a:endParaRPr lang="pl-PL" sz="1600" dirty="0"/>
          </a:p>
        </p:txBody>
      </p:sp>
      <p:sp>
        <p:nvSpPr>
          <p:cNvPr id="22" name="TextBox 21">
            <a:extLst>
              <a:ext uri="{FF2B5EF4-FFF2-40B4-BE49-F238E27FC236}">
                <a16:creationId xmlns:a16="http://schemas.microsoft.com/office/drawing/2014/main" id="{2D1D3AE1-043B-9C0D-666B-876B03D24BDA}"/>
              </a:ext>
            </a:extLst>
          </p:cNvPr>
          <p:cNvSpPr txBox="1"/>
          <p:nvPr/>
        </p:nvSpPr>
        <p:spPr>
          <a:xfrm>
            <a:off x="348649" y="1357382"/>
            <a:ext cx="643125" cy="369332"/>
          </a:xfrm>
          <a:prstGeom prst="rect">
            <a:avLst/>
          </a:prstGeom>
          <a:noFill/>
        </p:spPr>
        <p:txBody>
          <a:bodyPr wrap="none" rtlCol="0">
            <a:spAutoFit/>
          </a:bodyPr>
          <a:lstStyle/>
          <a:p>
            <a:r>
              <a:rPr lang="en-IE" b="1" i="1" dirty="0"/>
              <a:t>User</a:t>
            </a:r>
            <a:endParaRPr lang="pl-PL" b="1" i="1" dirty="0"/>
          </a:p>
        </p:txBody>
      </p:sp>
      <p:sp>
        <p:nvSpPr>
          <p:cNvPr id="27" name="TextBox 26">
            <a:extLst>
              <a:ext uri="{FF2B5EF4-FFF2-40B4-BE49-F238E27FC236}">
                <a16:creationId xmlns:a16="http://schemas.microsoft.com/office/drawing/2014/main" id="{387A52E6-72D8-4624-5E62-0B31435E9886}"/>
              </a:ext>
            </a:extLst>
          </p:cNvPr>
          <p:cNvSpPr txBox="1"/>
          <p:nvPr/>
        </p:nvSpPr>
        <p:spPr>
          <a:xfrm>
            <a:off x="7581392" y="1418811"/>
            <a:ext cx="1471621" cy="646331"/>
          </a:xfrm>
          <a:prstGeom prst="rect">
            <a:avLst/>
          </a:prstGeom>
          <a:noFill/>
        </p:spPr>
        <p:txBody>
          <a:bodyPr wrap="none" rtlCol="0">
            <a:spAutoFit/>
          </a:bodyPr>
          <a:lstStyle/>
          <a:p>
            <a:pPr algn="ctr"/>
            <a:r>
              <a:rPr lang="en-IE" b="1" i="1" dirty="0">
                <a:solidFill>
                  <a:schemeClr val="accent5">
                    <a:lumMod val="60000"/>
                    <a:lumOff val="40000"/>
                  </a:schemeClr>
                </a:solidFill>
              </a:rPr>
              <a:t>Text2Speech</a:t>
            </a:r>
            <a:br>
              <a:rPr lang="en-IE" b="1" i="1" dirty="0"/>
            </a:br>
            <a:r>
              <a:rPr lang="en-IE" b="1" i="1" dirty="0">
                <a:solidFill>
                  <a:schemeClr val="accent5">
                    <a:lumMod val="60000"/>
                    <a:lumOff val="40000"/>
                  </a:schemeClr>
                </a:solidFill>
              </a:rPr>
              <a:t>API</a:t>
            </a:r>
            <a:endParaRPr lang="pl-PL" b="1" i="1" dirty="0">
              <a:solidFill>
                <a:schemeClr val="accent5">
                  <a:lumMod val="60000"/>
                  <a:lumOff val="40000"/>
                </a:schemeClr>
              </a:solidFill>
            </a:endParaRPr>
          </a:p>
        </p:txBody>
      </p:sp>
      <p:sp>
        <p:nvSpPr>
          <p:cNvPr id="28" name="TextBox 27">
            <a:extLst>
              <a:ext uri="{FF2B5EF4-FFF2-40B4-BE49-F238E27FC236}">
                <a16:creationId xmlns:a16="http://schemas.microsoft.com/office/drawing/2014/main" id="{65BB2F85-60E2-2FB7-A90F-6844D577D817}"/>
              </a:ext>
            </a:extLst>
          </p:cNvPr>
          <p:cNvSpPr txBox="1"/>
          <p:nvPr/>
        </p:nvSpPr>
        <p:spPr>
          <a:xfrm>
            <a:off x="7662100" y="4051237"/>
            <a:ext cx="1208985" cy="646331"/>
          </a:xfrm>
          <a:prstGeom prst="rect">
            <a:avLst/>
          </a:prstGeom>
          <a:noFill/>
        </p:spPr>
        <p:txBody>
          <a:bodyPr wrap="none" rtlCol="0">
            <a:spAutoFit/>
          </a:bodyPr>
          <a:lstStyle/>
          <a:p>
            <a:pPr algn="ctr"/>
            <a:r>
              <a:rPr lang="en-IE" b="1" i="1" dirty="0"/>
              <a:t>Thesaurus</a:t>
            </a:r>
            <a:br>
              <a:rPr lang="en-IE" b="1" i="1" dirty="0"/>
            </a:br>
            <a:r>
              <a:rPr lang="en-IE" b="1" i="1" dirty="0"/>
              <a:t>API</a:t>
            </a:r>
            <a:endParaRPr lang="pl-PL" b="1" i="1" dirty="0"/>
          </a:p>
        </p:txBody>
      </p:sp>
      <p:sp>
        <p:nvSpPr>
          <p:cNvPr id="29" name="TextBox 28">
            <a:extLst>
              <a:ext uri="{FF2B5EF4-FFF2-40B4-BE49-F238E27FC236}">
                <a16:creationId xmlns:a16="http://schemas.microsoft.com/office/drawing/2014/main" id="{FF7E4367-3C4D-BA98-08F2-3D46199DB6E0}"/>
              </a:ext>
            </a:extLst>
          </p:cNvPr>
          <p:cNvSpPr txBox="1"/>
          <p:nvPr/>
        </p:nvSpPr>
        <p:spPr>
          <a:xfrm>
            <a:off x="7718981" y="3411795"/>
            <a:ext cx="1014508" cy="369332"/>
          </a:xfrm>
          <a:prstGeom prst="rect">
            <a:avLst/>
          </a:prstGeom>
          <a:noFill/>
        </p:spPr>
        <p:txBody>
          <a:bodyPr wrap="none" rtlCol="0">
            <a:spAutoFit/>
          </a:bodyPr>
          <a:lstStyle/>
          <a:p>
            <a:r>
              <a:rPr lang="en-IE" b="1" i="1" dirty="0">
                <a:solidFill>
                  <a:schemeClr val="accent5">
                    <a:lumMod val="60000"/>
                    <a:lumOff val="40000"/>
                  </a:schemeClr>
                </a:solidFill>
              </a:rPr>
              <a:t>LLM API</a:t>
            </a:r>
            <a:endParaRPr lang="pl-PL" b="1" i="1" dirty="0">
              <a:solidFill>
                <a:schemeClr val="accent5">
                  <a:lumMod val="60000"/>
                  <a:lumOff val="40000"/>
                </a:schemeClr>
              </a:solidFill>
            </a:endParaRPr>
          </a:p>
        </p:txBody>
      </p:sp>
      <p:cxnSp>
        <p:nvCxnSpPr>
          <p:cNvPr id="52" name="Straight Arrow Connector 51">
            <a:extLst>
              <a:ext uri="{FF2B5EF4-FFF2-40B4-BE49-F238E27FC236}">
                <a16:creationId xmlns:a16="http://schemas.microsoft.com/office/drawing/2014/main" id="{A5B13293-71E5-1CAF-9C41-EEB7D7DC3D61}"/>
              </a:ext>
            </a:extLst>
          </p:cNvPr>
          <p:cNvCxnSpPr>
            <a:cxnSpLocks/>
          </p:cNvCxnSpPr>
          <p:nvPr/>
        </p:nvCxnSpPr>
        <p:spPr>
          <a:xfrm flipV="1">
            <a:off x="7080148" y="3699238"/>
            <a:ext cx="618815" cy="266824"/>
          </a:xfrm>
          <a:prstGeom prst="straightConnector1">
            <a:avLst/>
          </a:prstGeom>
          <a:ln>
            <a:headEnd type="arrow" w="med" len="med"/>
            <a:tailEnd type="arrow" w="med" len="med"/>
          </a:ln>
        </p:spPr>
        <p:style>
          <a:lnRef idx="3">
            <a:schemeClr val="accent6"/>
          </a:lnRef>
          <a:fillRef idx="0">
            <a:schemeClr val="accent6"/>
          </a:fillRef>
          <a:effectRef idx="2">
            <a:schemeClr val="accent6"/>
          </a:effectRef>
          <a:fontRef idx="minor">
            <a:schemeClr val="tx1"/>
          </a:fontRef>
        </p:style>
      </p:cxnSp>
      <p:cxnSp>
        <p:nvCxnSpPr>
          <p:cNvPr id="54" name="Straight Arrow Connector 53">
            <a:extLst>
              <a:ext uri="{FF2B5EF4-FFF2-40B4-BE49-F238E27FC236}">
                <a16:creationId xmlns:a16="http://schemas.microsoft.com/office/drawing/2014/main" id="{497D5977-93D6-C2CF-D783-368ECA7A40F8}"/>
              </a:ext>
            </a:extLst>
          </p:cNvPr>
          <p:cNvCxnSpPr>
            <a:cxnSpLocks/>
            <a:stCxn id="14" idx="3"/>
            <a:endCxn id="28" idx="1"/>
          </p:cNvCxnSpPr>
          <p:nvPr/>
        </p:nvCxnSpPr>
        <p:spPr>
          <a:xfrm>
            <a:off x="7059369" y="4022403"/>
            <a:ext cx="602731" cy="352000"/>
          </a:xfrm>
          <a:prstGeom prst="straightConnector1">
            <a:avLst/>
          </a:prstGeom>
          <a:ln>
            <a:headEnd type="arrow" w="med" len="med"/>
            <a:tailEnd type="arrow" w="med" len="med"/>
          </a:ln>
        </p:spPr>
        <p:style>
          <a:lnRef idx="3">
            <a:schemeClr val="accent6"/>
          </a:lnRef>
          <a:fillRef idx="0">
            <a:schemeClr val="accent6"/>
          </a:fillRef>
          <a:effectRef idx="2">
            <a:schemeClr val="accent6"/>
          </a:effectRef>
          <a:fontRef idx="minor">
            <a:schemeClr val="tx1"/>
          </a:fontRef>
        </p:style>
      </p:cxnSp>
      <p:sp>
        <p:nvSpPr>
          <p:cNvPr id="63" name="TextBox 62">
            <a:extLst>
              <a:ext uri="{FF2B5EF4-FFF2-40B4-BE49-F238E27FC236}">
                <a16:creationId xmlns:a16="http://schemas.microsoft.com/office/drawing/2014/main" id="{96755D4B-7D8D-3E8A-76E7-3EF2003709A1}"/>
              </a:ext>
            </a:extLst>
          </p:cNvPr>
          <p:cNvSpPr txBox="1"/>
          <p:nvPr/>
        </p:nvSpPr>
        <p:spPr>
          <a:xfrm>
            <a:off x="-18042" y="1683689"/>
            <a:ext cx="1481624" cy="1600438"/>
          </a:xfrm>
          <a:prstGeom prst="rect">
            <a:avLst/>
          </a:prstGeom>
          <a:noFill/>
        </p:spPr>
        <p:txBody>
          <a:bodyPr wrap="none" rtlCol="0">
            <a:spAutoFit/>
          </a:bodyPr>
          <a:lstStyle/>
          <a:p>
            <a:pPr algn="ctr"/>
            <a:r>
              <a:rPr lang="en-IE" sz="1400" dirty="0"/>
              <a:t>Can perform </a:t>
            </a:r>
          </a:p>
          <a:p>
            <a:pPr algn="ctr"/>
            <a:r>
              <a:rPr lang="en-IE" sz="1400" dirty="0"/>
              <a:t>all use cases</a:t>
            </a:r>
          </a:p>
          <a:p>
            <a:pPr algn="ctr"/>
            <a:r>
              <a:rPr lang="en-IE" sz="1400" dirty="0"/>
              <a:t> other than</a:t>
            </a:r>
          </a:p>
          <a:p>
            <a:pPr algn="ctr"/>
            <a:r>
              <a:rPr lang="en-IE" sz="1400" dirty="0"/>
              <a:t> Workspace </a:t>
            </a:r>
          </a:p>
          <a:p>
            <a:pPr algn="ctr"/>
            <a:r>
              <a:rPr lang="en-IE" sz="1400" dirty="0"/>
              <a:t>Manager. Arrows </a:t>
            </a:r>
          </a:p>
          <a:p>
            <a:pPr algn="ctr"/>
            <a:r>
              <a:rPr lang="en-IE" sz="1400" dirty="0"/>
              <a:t>not shown for </a:t>
            </a:r>
          </a:p>
          <a:p>
            <a:pPr algn="ctr"/>
            <a:r>
              <a:rPr lang="en-IE" sz="1400" dirty="0"/>
              <a:t>Readability.</a:t>
            </a:r>
            <a:endParaRPr lang="pl-PL" sz="1400" dirty="0"/>
          </a:p>
        </p:txBody>
      </p:sp>
      <p:sp>
        <p:nvSpPr>
          <p:cNvPr id="68" name="TextBox 67">
            <a:extLst>
              <a:ext uri="{FF2B5EF4-FFF2-40B4-BE49-F238E27FC236}">
                <a16:creationId xmlns:a16="http://schemas.microsoft.com/office/drawing/2014/main" id="{19384C75-D69C-FAD7-BCF8-1CC9FEBE87D6}"/>
              </a:ext>
            </a:extLst>
          </p:cNvPr>
          <p:cNvSpPr txBox="1"/>
          <p:nvPr/>
        </p:nvSpPr>
        <p:spPr>
          <a:xfrm>
            <a:off x="7539176" y="1898398"/>
            <a:ext cx="1563248" cy="1384995"/>
          </a:xfrm>
          <a:prstGeom prst="rect">
            <a:avLst/>
          </a:prstGeom>
          <a:noFill/>
        </p:spPr>
        <p:txBody>
          <a:bodyPr wrap="none" rtlCol="0">
            <a:spAutoFit/>
          </a:bodyPr>
          <a:lstStyle/>
          <a:p>
            <a:pPr algn="ctr"/>
            <a:r>
              <a:rPr lang="en-IE" sz="1400" dirty="0">
                <a:solidFill>
                  <a:schemeClr val="accent5">
                    <a:lumMod val="60000"/>
                    <a:lumOff val="40000"/>
                  </a:schemeClr>
                </a:solidFill>
              </a:rPr>
              <a:t>Will be used as an </a:t>
            </a:r>
          </a:p>
          <a:p>
            <a:pPr algn="ctr"/>
            <a:r>
              <a:rPr lang="en-IE" sz="1400" dirty="0">
                <a:solidFill>
                  <a:schemeClr val="accent5">
                    <a:lumMod val="60000"/>
                    <a:lumOff val="40000"/>
                  </a:schemeClr>
                </a:solidFill>
              </a:rPr>
              <a:t>alternative to </a:t>
            </a:r>
          </a:p>
          <a:p>
            <a:pPr algn="ctr"/>
            <a:r>
              <a:rPr lang="en-IE" sz="1400" dirty="0">
                <a:solidFill>
                  <a:schemeClr val="accent5">
                    <a:lumMod val="60000"/>
                    <a:lumOff val="40000"/>
                  </a:schemeClr>
                </a:solidFill>
              </a:rPr>
              <a:t>typing in the </a:t>
            </a:r>
          </a:p>
          <a:p>
            <a:pPr algn="ctr"/>
            <a:r>
              <a:rPr lang="en-IE" sz="1400" dirty="0">
                <a:solidFill>
                  <a:schemeClr val="accent5">
                    <a:lumMod val="60000"/>
                    <a:lumOff val="40000"/>
                  </a:schemeClr>
                </a:solidFill>
              </a:rPr>
              <a:t>text fields. </a:t>
            </a:r>
          </a:p>
          <a:p>
            <a:pPr algn="ctr"/>
            <a:r>
              <a:rPr lang="en-IE" sz="1400" dirty="0">
                <a:solidFill>
                  <a:schemeClr val="accent5">
                    <a:lumMod val="60000"/>
                    <a:lumOff val="40000"/>
                  </a:schemeClr>
                </a:solidFill>
              </a:rPr>
              <a:t>Arrows not shown </a:t>
            </a:r>
          </a:p>
          <a:p>
            <a:pPr algn="ctr"/>
            <a:r>
              <a:rPr lang="en-IE" sz="1400" dirty="0">
                <a:solidFill>
                  <a:schemeClr val="accent5">
                    <a:lumMod val="60000"/>
                    <a:lumOff val="40000"/>
                  </a:schemeClr>
                </a:solidFill>
              </a:rPr>
              <a:t>for readability</a:t>
            </a:r>
            <a:endParaRPr lang="pl-PL" sz="1400" dirty="0">
              <a:solidFill>
                <a:schemeClr val="accent5">
                  <a:lumMod val="60000"/>
                  <a:lumOff val="40000"/>
                </a:schemeClr>
              </a:solidFill>
            </a:endParaRPr>
          </a:p>
        </p:txBody>
      </p:sp>
      <p:sp>
        <p:nvSpPr>
          <p:cNvPr id="3" name="TextBox 2">
            <a:extLst>
              <a:ext uri="{FF2B5EF4-FFF2-40B4-BE49-F238E27FC236}">
                <a16:creationId xmlns:a16="http://schemas.microsoft.com/office/drawing/2014/main" id="{5A40573B-BA06-5264-C486-869A5BB55B34}"/>
              </a:ext>
            </a:extLst>
          </p:cNvPr>
          <p:cNvSpPr txBox="1"/>
          <p:nvPr/>
        </p:nvSpPr>
        <p:spPr>
          <a:xfrm>
            <a:off x="5181212" y="3386265"/>
            <a:ext cx="1581074" cy="338554"/>
          </a:xfrm>
          <a:prstGeom prst="rect">
            <a:avLst/>
          </a:prstGeom>
          <a:noFill/>
        </p:spPr>
        <p:txBody>
          <a:bodyPr wrap="none" rtlCol="0">
            <a:spAutoFit/>
          </a:bodyPr>
          <a:lstStyle/>
          <a:p>
            <a:r>
              <a:rPr lang="en-IE" sz="1600" dirty="0"/>
              <a:t>Delete Template</a:t>
            </a:r>
            <a:endParaRPr lang="pl-PL" sz="1600" dirty="0"/>
          </a:p>
        </p:txBody>
      </p:sp>
      <p:sp>
        <p:nvSpPr>
          <p:cNvPr id="24" name="TextBox 23">
            <a:extLst>
              <a:ext uri="{FF2B5EF4-FFF2-40B4-BE49-F238E27FC236}">
                <a16:creationId xmlns:a16="http://schemas.microsoft.com/office/drawing/2014/main" id="{BF9B75BB-ED44-5A7F-A8C5-57B0CD71484F}"/>
              </a:ext>
            </a:extLst>
          </p:cNvPr>
          <p:cNvSpPr txBox="1"/>
          <p:nvPr/>
        </p:nvSpPr>
        <p:spPr>
          <a:xfrm>
            <a:off x="5374228" y="2483908"/>
            <a:ext cx="809837" cy="338554"/>
          </a:xfrm>
          <a:prstGeom prst="rect">
            <a:avLst/>
          </a:prstGeom>
          <a:noFill/>
        </p:spPr>
        <p:txBody>
          <a:bodyPr wrap="none" rtlCol="0">
            <a:spAutoFit/>
          </a:bodyPr>
          <a:lstStyle/>
          <a:p>
            <a:r>
              <a:rPr lang="en-IE" sz="1600" dirty="0">
                <a:solidFill>
                  <a:schemeClr val="accent5">
                    <a:lumMod val="60000"/>
                    <a:lumOff val="40000"/>
                  </a:schemeClr>
                </a:solidFill>
              </a:rPr>
              <a:t>Autofill</a:t>
            </a:r>
            <a:endParaRPr lang="pl-PL" sz="1600" dirty="0">
              <a:solidFill>
                <a:schemeClr val="accent5">
                  <a:lumMod val="60000"/>
                  <a:lumOff val="40000"/>
                </a:schemeClr>
              </a:solidFill>
            </a:endParaRPr>
          </a:p>
        </p:txBody>
      </p:sp>
      <p:cxnSp>
        <p:nvCxnSpPr>
          <p:cNvPr id="40" name="Connector: Elbow 39">
            <a:extLst>
              <a:ext uri="{FF2B5EF4-FFF2-40B4-BE49-F238E27FC236}">
                <a16:creationId xmlns:a16="http://schemas.microsoft.com/office/drawing/2014/main" id="{F2C865DF-1689-6D43-E7F9-64684A4A733A}"/>
              </a:ext>
            </a:extLst>
          </p:cNvPr>
          <p:cNvCxnSpPr>
            <a:cxnSpLocks/>
            <a:stCxn id="29" idx="1"/>
          </p:cNvCxnSpPr>
          <p:nvPr/>
        </p:nvCxnSpPr>
        <p:spPr>
          <a:xfrm rot="10800000">
            <a:off x="6256325" y="2649327"/>
            <a:ext cx="1462656" cy="947135"/>
          </a:xfrm>
          <a:prstGeom prst="bentConnector3">
            <a:avLst>
              <a:gd name="adj1" fmla="val 26081"/>
            </a:avLst>
          </a:prstGeom>
          <a:ln>
            <a:headEnd type="arrow" w="med" len="med"/>
            <a:tailEnd type="arrow" w="med" len="med"/>
          </a:ln>
        </p:spPr>
        <p:style>
          <a:lnRef idx="3">
            <a:schemeClr val="accent6"/>
          </a:lnRef>
          <a:fillRef idx="0">
            <a:schemeClr val="accent6"/>
          </a:fillRef>
          <a:effectRef idx="2">
            <a:schemeClr val="accent6"/>
          </a:effectRef>
          <a:fontRef idx="minor">
            <a:schemeClr val="tx1"/>
          </a:fontRef>
        </p:style>
      </p:cxnSp>
      <p:sp>
        <p:nvSpPr>
          <p:cNvPr id="32" name="TextBox 31">
            <a:extLst>
              <a:ext uri="{FF2B5EF4-FFF2-40B4-BE49-F238E27FC236}">
                <a16:creationId xmlns:a16="http://schemas.microsoft.com/office/drawing/2014/main" id="{BB4F0DE5-DBD7-7E9F-63FA-4F8AAC2DE93B}"/>
              </a:ext>
            </a:extLst>
          </p:cNvPr>
          <p:cNvSpPr txBox="1"/>
          <p:nvPr/>
        </p:nvSpPr>
        <p:spPr>
          <a:xfrm>
            <a:off x="100404" y="4051237"/>
            <a:ext cx="1253035" cy="646331"/>
          </a:xfrm>
          <a:prstGeom prst="rect">
            <a:avLst/>
          </a:prstGeom>
          <a:noFill/>
        </p:spPr>
        <p:txBody>
          <a:bodyPr wrap="none" rtlCol="0">
            <a:spAutoFit/>
          </a:bodyPr>
          <a:lstStyle/>
          <a:p>
            <a:r>
              <a:rPr lang="en-IE" b="1" i="1" dirty="0"/>
              <a:t>Workspace</a:t>
            </a:r>
          </a:p>
          <a:p>
            <a:pPr algn="ctr"/>
            <a:r>
              <a:rPr lang="en-IE" b="1" i="1" dirty="0"/>
              <a:t>Manager</a:t>
            </a:r>
            <a:endParaRPr lang="pl-PL" b="1" i="1" dirty="0"/>
          </a:p>
        </p:txBody>
      </p:sp>
      <p:cxnSp>
        <p:nvCxnSpPr>
          <p:cNvPr id="34" name="Straight Arrow Connector 33">
            <a:extLst>
              <a:ext uri="{FF2B5EF4-FFF2-40B4-BE49-F238E27FC236}">
                <a16:creationId xmlns:a16="http://schemas.microsoft.com/office/drawing/2014/main" id="{4D3E5215-EBA7-15A3-012D-861BA3C51F85}"/>
              </a:ext>
            </a:extLst>
          </p:cNvPr>
          <p:cNvCxnSpPr>
            <a:cxnSpLocks/>
            <a:stCxn id="32" idx="3"/>
            <a:endCxn id="18" idx="1"/>
          </p:cNvCxnSpPr>
          <p:nvPr/>
        </p:nvCxnSpPr>
        <p:spPr>
          <a:xfrm flipV="1">
            <a:off x="1353439" y="3516926"/>
            <a:ext cx="778712" cy="857477"/>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35" name="TextBox 34">
            <a:extLst>
              <a:ext uri="{FF2B5EF4-FFF2-40B4-BE49-F238E27FC236}">
                <a16:creationId xmlns:a16="http://schemas.microsoft.com/office/drawing/2014/main" id="{316B09CE-ED15-F81B-92C3-3075B3C74EBA}"/>
              </a:ext>
            </a:extLst>
          </p:cNvPr>
          <p:cNvSpPr txBox="1"/>
          <p:nvPr/>
        </p:nvSpPr>
        <p:spPr>
          <a:xfrm>
            <a:off x="2551240" y="4216840"/>
            <a:ext cx="1028230" cy="338554"/>
          </a:xfrm>
          <a:prstGeom prst="rect">
            <a:avLst/>
          </a:prstGeom>
          <a:noFill/>
        </p:spPr>
        <p:txBody>
          <a:bodyPr wrap="none" rtlCol="0">
            <a:spAutoFit/>
          </a:bodyPr>
          <a:lstStyle/>
          <a:p>
            <a:r>
              <a:rPr lang="en-IE" sz="1600" dirty="0"/>
              <a:t>Ban Users</a:t>
            </a:r>
            <a:endParaRPr lang="pl-PL" sz="1600" dirty="0"/>
          </a:p>
        </p:txBody>
      </p:sp>
      <p:cxnSp>
        <p:nvCxnSpPr>
          <p:cNvPr id="41" name="Straight Arrow Connector 40">
            <a:extLst>
              <a:ext uri="{FF2B5EF4-FFF2-40B4-BE49-F238E27FC236}">
                <a16:creationId xmlns:a16="http://schemas.microsoft.com/office/drawing/2014/main" id="{EA223209-BF8A-2DB0-D54C-B09EA3CD2AAD}"/>
              </a:ext>
            </a:extLst>
          </p:cNvPr>
          <p:cNvCxnSpPr>
            <a:stCxn id="32" idx="3"/>
            <a:endCxn id="21" idx="1"/>
          </p:cNvCxnSpPr>
          <p:nvPr/>
        </p:nvCxnSpPr>
        <p:spPr>
          <a:xfrm flipV="1">
            <a:off x="1353439" y="4114167"/>
            <a:ext cx="869076" cy="260236"/>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43" name="Straight Arrow Connector 42">
            <a:extLst>
              <a:ext uri="{FF2B5EF4-FFF2-40B4-BE49-F238E27FC236}">
                <a16:creationId xmlns:a16="http://schemas.microsoft.com/office/drawing/2014/main" id="{8D4039CE-B76A-9077-6490-957F50721052}"/>
              </a:ext>
            </a:extLst>
          </p:cNvPr>
          <p:cNvCxnSpPr>
            <a:stCxn id="32" idx="3"/>
            <a:endCxn id="35" idx="1"/>
          </p:cNvCxnSpPr>
          <p:nvPr/>
        </p:nvCxnSpPr>
        <p:spPr>
          <a:xfrm>
            <a:off x="1353439" y="4374403"/>
            <a:ext cx="1197801" cy="11714"/>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cxnSp>
        <p:nvCxnSpPr>
          <p:cNvPr id="69" name="Straight Arrow Connector 68">
            <a:extLst>
              <a:ext uri="{FF2B5EF4-FFF2-40B4-BE49-F238E27FC236}">
                <a16:creationId xmlns:a16="http://schemas.microsoft.com/office/drawing/2014/main" id="{41B4DE46-B178-297A-FDDB-F451C721C9A9}"/>
              </a:ext>
            </a:extLst>
          </p:cNvPr>
          <p:cNvCxnSpPr>
            <a:stCxn id="32" idx="0"/>
            <a:endCxn id="63" idx="2"/>
          </p:cNvCxnSpPr>
          <p:nvPr/>
        </p:nvCxnSpPr>
        <p:spPr>
          <a:xfrm flipH="1" flipV="1">
            <a:off x="722770" y="3284127"/>
            <a:ext cx="4152" cy="76711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TextBox 69">
            <a:extLst>
              <a:ext uri="{FF2B5EF4-FFF2-40B4-BE49-F238E27FC236}">
                <a16:creationId xmlns:a16="http://schemas.microsoft.com/office/drawing/2014/main" id="{FC8EE690-75B8-8A4B-A1FD-99D49CA54F07}"/>
              </a:ext>
            </a:extLst>
          </p:cNvPr>
          <p:cNvSpPr txBox="1"/>
          <p:nvPr/>
        </p:nvSpPr>
        <p:spPr>
          <a:xfrm>
            <a:off x="3498547" y="5024210"/>
            <a:ext cx="2770182" cy="369332"/>
          </a:xfrm>
          <a:prstGeom prst="rect">
            <a:avLst/>
          </a:prstGeom>
          <a:noFill/>
        </p:spPr>
        <p:txBody>
          <a:bodyPr wrap="none" rtlCol="0">
            <a:spAutoFit/>
          </a:bodyPr>
          <a:lstStyle/>
          <a:p>
            <a:r>
              <a:rPr lang="en-IE" i="1" dirty="0">
                <a:solidFill>
                  <a:schemeClr val="accent5">
                    <a:lumMod val="60000"/>
                    <a:lumOff val="40000"/>
                  </a:schemeClr>
                </a:solidFill>
              </a:rPr>
              <a:t>Optional Features in Yellow</a:t>
            </a:r>
            <a:endParaRPr lang="pl-PL" i="1" dirty="0">
              <a:solidFill>
                <a:schemeClr val="accent5">
                  <a:lumMod val="60000"/>
                  <a:lumOff val="40000"/>
                </a:schemeClr>
              </a:solidFill>
            </a:endParaRPr>
          </a:p>
        </p:txBody>
      </p:sp>
      <p:sp>
        <p:nvSpPr>
          <p:cNvPr id="4" name="TextBox 3">
            <a:extLst>
              <a:ext uri="{FF2B5EF4-FFF2-40B4-BE49-F238E27FC236}">
                <a16:creationId xmlns:a16="http://schemas.microsoft.com/office/drawing/2014/main" id="{C724BB2E-2792-9FEA-7546-926FA512B720}"/>
              </a:ext>
            </a:extLst>
          </p:cNvPr>
          <p:cNvSpPr txBox="1"/>
          <p:nvPr/>
        </p:nvSpPr>
        <p:spPr>
          <a:xfrm>
            <a:off x="2203430" y="2450304"/>
            <a:ext cx="1717843" cy="338554"/>
          </a:xfrm>
          <a:prstGeom prst="rect">
            <a:avLst/>
          </a:prstGeom>
          <a:noFill/>
        </p:spPr>
        <p:txBody>
          <a:bodyPr wrap="none" rtlCol="0">
            <a:spAutoFit/>
          </a:bodyPr>
          <a:lstStyle/>
          <a:p>
            <a:r>
              <a:rPr lang="en-IE" sz="1600" dirty="0"/>
              <a:t>Create Workspace</a:t>
            </a:r>
            <a:endParaRPr lang="pl-PL" sz="1600" dirty="0"/>
          </a:p>
        </p:txBody>
      </p:sp>
      <p:cxnSp>
        <p:nvCxnSpPr>
          <p:cNvPr id="51" name="Straight Arrow Connector 50">
            <a:extLst>
              <a:ext uri="{FF2B5EF4-FFF2-40B4-BE49-F238E27FC236}">
                <a16:creationId xmlns:a16="http://schemas.microsoft.com/office/drawing/2014/main" id="{461FE8CA-1533-77A0-536D-5F6EE148C0E5}"/>
              </a:ext>
            </a:extLst>
          </p:cNvPr>
          <p:cNvCxnSpPr>
            <a:stCxn id="17" idx="3"/>
            <a:endCxn id="9" idx="1"/>
          </p:cNvCxnSpPr>
          <p:nvPr/>
        </p:nvCxnSpPr>
        <p:spPr>
          <a:xfrm flipV="1">
            <a:off x="4063010" y="1661491"/>
            <a:ext cx="1138159" cy="1534295"/>
          </a:xfrm>
          <a:prstGeom prst="straightConnector1">
            <a:avLst/>
          </a:prstGeom>
          <a:ln>
            <a:tailEnd type="triangle"/>
          </a:ln>
        </p:spPr>
        <p:style>
          <a:lnRef idx="3">
            <a:schemeClr val="accent6"/>
          </a:lnRef>
          <a:fillRef idx="0">
            <a:schemeClr val="accent6"/>
          </a:fillRef>
          <a:effectRef idx="2">
            <a:schemeClr val="accent6"/>
          </a:effectRef>
          <a:fontRef idx="minor">
            <a:schemeClr val="tx1"/>
          </a:fontRef>
        </p:style>
      </p:cxnSp>
      <p:sp>
        <p:nvSpPr>
          <p:cNvPr id="53" name="TextBox 52">
            <a:extLst>
              <a:ext uri="{FF2B5EF4-FFF2-40B4-BE49-F238E27FC236}">
                <a16:creationId xmlns:a16="http://schemas.microsoft.com/office/drawing/2014/main" id="{B2E2D1EE-A95E-1519-BD76-F9F5D5C40F6F}"/>
              </a:ext>
            </a:extLst>
          </p:cNvPr>
          <p:cNvSpPr txBox="1"/>
          <p:nvPr/>
        </p:nvSpPr>
        <p:spPr>
          <a:xfrm rot="18496042">
            <a:off x="4271366" y="1879773"/>
            <a:ext cx="792205" cy="307777"/>
          </a:xfrm>
          <a:prstGeom prst="rect">
            <a:avLst/>
          </a:prstGeom>
          <a:noFill/>
        </p:spPr>
        <p:txBody>
          <a:bodyPr wrap="none" rtlCol="0">
            <a:spAutoFit/>
          </a:bodyPr>
          <a:lstStyle/>
          <a:p>
            <a:r>
              <a:rPr lang="en-IE" sz="1400" i="1" dirty="0"/>
              <a:t>includes</a:t>
            </a:r>
            <a:endParaRPr lang="pl-PL" sz="1400" i="1" dirty="0"/>
          </a:p>
        </p:txBody>
      </p:sp>
    </p:spTree>
    <p:extLst>
      <p:ext uri="{BB962C8B-B14F-4D97-AF65-F5344CB8AC3E}">
        <p14:creationId xmlns:p14="http://schemas.microsoft.com/office/powerpoint/2010/main" val="2717208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FD779-D5ED-5F66-8F80-5920A01D72A3}"/>
              </a:ext>
            </a:extLst>
          </p:cNvPr>
          <p:cNvSpPr>
            <a:spLocks noGrp="1"/>
          </p:cNvSpPr>
          <p:nvPr>
            <p:ph type="title"/>
          </p:nvPr>
        </p:nvSpPr>
        <p:spPr>
          <a:xfrm>
            <a:off x="451669" y="-44561"/>
            <a:ext cx="7886700" cy="1104943"/>
          </a:xfrm>
        </p:spPr>
        <p:txBody>
          <a:bodyPr/>
          <a:lstStyle/>
          <a:p>
            <a:pPr algn="ctr"/>
            <a:r>
              <a:rPr lang="en-IE" dirty="0"/>
              <a:t>Use Case Diagram</a:t>
            </a:r>
            <a:endParaRPr lang="pl-PL" dirty="0"/>
          </a:p>
        </p:txBody>
      </p:sp>
      <p:sp>
        <p:nvSpPr>
          <p:cNvPr id="3" name="Oval 2">
            <a:extLst>
              <a:ext uri="{FF2B5EF4-FFF2-40B4-BE49-F238E27FC236}">
                <a16:creationId xmlns:a16="http://schemas.microsoft.com/office/drawing/2014/main" id="{C5DA5F45-ED64-2E69-39A1-217C06AC64ED}"/>
              </a:ext>
            </a:extLst>
          </p:cNvPr>
          <p:cNvSpPr/>
          <p:nvPr/>
        </p:nvSpPr>
        <p:spPr>
          <a:xfrm>
            <a:off x="5386890" y="1075752"/>
            <a:ext cx="1632166" cy="2818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sz="1400" dirty="0"/>
              <a:t>Sign up</a:t>
            </a:r>
            <a:endParaRPr lang="pl-PL" sz="1400" dirty="0"/>
          </a:p>
        </p:txBody>
      </p:sp>
      <p:sp>
        <p:nvSpPr>
          <p:cNvPr id="4" name="Oval 3">
            <a:extLst>
              <a:ext uri="{FF2B5EF4-FFF2-40B4-BE49-F238E27FC236}">
                <a16:creationId xmlns:a16="http://schemas.microsoft.com/office/drawing/2014/main" id="{941DC878-0802-7022-7F7A-6EF8EA16417A}"/>
              </a:ext>
            </a:extLst>
          </p:cNvPr>
          <p:cNvSpPr/>
          <p:nvPr/>
        </p:nvSpPr>
        <p:spPr>
          <a:xfrm>
            <a:off x="5386890" y="1529537"/>
            <a:ext cx="1632166" cy="2818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sz="1400" dirty="0"/>
              <a:t>Sign in</a:t>
            </a:r>
            <a:endParaRPr lang="pl-PL" sz="1400" dirty="0"/>
          </a:p>
        </p:txBody>
      </p:sp>
      <p:sp>
        <p:nvSpPr>
          <p:cNvPr id="5" name="Oval 4">
            <a:extLst>
              <a:ext uri="{FF2B5EF4-FFF2-40B4-BE49-F238E27FC236}">
                <a16:creationId xmlns:a16="http://schemas.microsoft.com/office/drawing/2014/main" id="{EE8FE268-9EC9-AF6F-6339-4EDCFBF78927}"/>
              </a:ext>
            </a:extLst>
          </p:cNvPr>
          <p:cNvSpPr/>
          <p:nvPr/>
        </p:nvSpPr>
        <p:spPr>
          <a:xfrm>
            <a:off x="5386890" y="1945873"/>
            <a:ext cx="1632166" cy="2818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sz="1400" dirty="0"/>
              <a:t>Sign out</a:t>
            </a:r>
            <a:endParaRPr lang="pl-PL" sz="1400" dirty="0"/>
          </a:p>
        </p:txBody>
      </p:sp>
      <p:sp>
        <p:nvSpPr>
          <p:cNvPr id="6" name="Oval 5">
            <a:extLst>
              <a:ext uri="{FF2B5EF4-FFF2-40B4-BE49-F238E27FC236}">
                <a16:creationId xmlns:a16="http://schemas.microsoft.com/office/drawing/2014/main" id="{D8B6028B-59AA-30A6-B78F-5FA23C2642C1}"/>
              </a:ext>
            </a:extLst>
          </p:cNvPr>
          <p:cNvSpPr/>
          <p:nvPr/>
        </p:nvSpPr>
        <p:spPr>
          <a:xfrm>
            <a:off x="5386890" y="2403606"/>
            <a:ext cx="1632166" cy="28184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sz="1200" dirty="0"/>
              <a:t>Delete Account</a:t>
            </a:r>
            <a:endParaRPr lang="pl-PL" sz="1200" dirty="0"/>
          </a:p>
        </p:txBody>
      </p:sp>
      <p:sp>
        <p:nvSpPr>
          <p:cNvPr id="7" name="Oval 6">
            <a:extLst>
              <a:ext uri="{FF2B5EF4-FFF2-40B4-BE49-F238E27FC236}">
                <a16:creationId xmlns:a16="http://schemas.microsoft.com/office/drawing/2014/main" id="{E50D94DD-F317-F194-3780-43028C4C9736}"/>
              </a:ext>
            </a:extLst>
          </p:cNvPr>
          <p:cNvSpPr/>
          <p:nvPr/>
        </p:nvSpPr>
        <p:spPr>
          <a:xfrm>
            <a:off x="5386890" y="2857391"/>
            <a:ext cx="1632166" cy="281848"/>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E" sz="1200" dirty="0"/>
              <a:t>Create Note</a:t>
            </a:r>
            <a:endParaRPr lang="pl-PL" sz="1200" dirty="0"/>
          </a:p>
        </p:txBody>
      </p:sp>
      <p:sp>
        <p:nvSpPr>
          <p:cNvPr id="8" name="Oval 7">
            <a:extLst>
              <a:ext uri="{FF2B5EF4-FFF2-40B4-BE49-F238E27FC236}">
                <a16:creationId xmlns:a16="http://schemas.microsoft.com/office/drawing/2014/main" id="{0280C457-E9DB-7829-8A29-F3314283EFF5}"/>
              </a:ext>
            </a:extLst>
          </p:cNvPr>
          <p:cNvSpPr/>
          <p:nvPr/>
        </p:nvSpPr>
        <p:spPr>
          <a:xfrm>
            <a:off x="5386890" y="3311176"/>
            <a:ext cx="1632166" cy="281848"/>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E" sz="1200" dirty="0"/>
              <a:t>Update Note</a:t>
            </a:r>
            <a:endParaRPr lang="pl-PL" sz="1200" dirty="0"/>
          </a:p>
        </p:txBody>
      </p:sp>
      <p:sp>
        <p:nvSpPr>
          <p:cNvPr id="9" name="Oval 8">
            <a:extLst>
              <a:ext uri="{FF2B5EF4-FFF2-40B4-BE49-F238E27FC236}">
                <a16:creationId xmlns:a16="http://schemas.microsoft.com/office/drawing/2014/main" id="{A6D6D13E-6401-34B9-7CA4-7A42B7E7D538}"/>
              </a:ext>
            </a:extLst>
          </p:cNvPr>
          <p:cNvSpPr/>
          <p:nvPr/>
        </p:nvSpPr>
        <p:spPr>
          <a:xfrm>
            <a:off x="5386890" y="3764961"/>
            <a:ext cx="1632166" cy="281848"/>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E" sz="1200" dirty="0"/>
              <a:t>Share Note</a:t>
            </a:r>
            <a:endParaRPr lang="pl-PL" sz="1200" dirty="0"/>
          </a:p>
        </p:txBody>
      </p:sp>
      <p:sp>
        <p:nvSpPr>
          <p:cNvPr id="10" name="Oval 9">
            <a:extLst>
              <a:ext uri="{FF2B5EF4-FFF2-40B4-BE49-F238E27FC236}">
                <a16:creationId xmlns:a16="http://schemas.microsoft.com/office/drawing/2014/main" id="{9FD404DE-E221-10BF-E435-36BF8758F8C0}"/>
              </a:ext>
            </a:extLst>
          </p:cNvPr>
          <p:cNvSpPr/>
          <p:nvPr/>
        </p:nvSpPr>
        <p:spPr>
          <a:xfrm>
            <a:off x="5386890" y="4228486"/>
            <a:ext cx="1632166" cy="281848"/>
          </a:xfrm>
          <a:prstGeom prst="ellipse">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E" sz="1200"/>
              <a:t>Delete </a:t>
            </a:r>
            <a:r>
              <a:rPr lang="en-IE" sz="1200" dirty="0"/>
              <a:t>Note</a:t>
            </a:r>
            <a:endParaRPr lang="pl-PL" sz="1200" dirty="0"/>
          </a:p>
        </p:txBody>
      </p:sp>
      <p:sp>
        <p:nvSpPr>
          <p:cNvPr id="11" name="Oval 10">
            <a:extLst>
              <a:ext uri="{FF2B5EF4-FFF2-40B4-BE49-F238E27FC236}">
                <a16:creationId xmlns:a16="http://schemas.microsoft.com/office/drawing/2014/main" id="{7E2567CF-112C-AE5F-C7F1-D197E6005CA4}"/>
              </a:ext>
            </a:extLst>
          </p:cNvPr>
          <p:cNvSpPr/>
          <p:nvPr/>
        </p:nvSpPr>
        <p:spPr>
          <a:xfrm>
            <a:off x="5386890" y="4692011"/>
            <a:ext cx="1632166" cy="281848"/>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E" sz="1200" dirty="0"/>
              <a:t>Filter Notes</a:t>
            </a:r>
            <a:endParaRPr lang="pl-PL" sz="1200" dirty="0"/>
          </a:p>
        </p:txBody>
      </p:sp>
      <p:sp>
        <p:nvSpPr>
          <p:cNvPr id="12" name="Oval 11">
            <a:extLst>
              <a:ext uri="{FF2B5EF4-FFF2-40B4-BE49-F238E27FC236}">
                <a16:creationId xmlns:a16="http://schemas.microsoft.com/office/drawing/2014/main" id="{3A76619B-4C75-CC37-9EDF-5AE7F9134F43}"/>
              </a:ext>
            </a:extLst>
          </p:cNvPr>
          <p:cNvSpPr/>
          <p:nvPr/>
        </p:nvSpPr>
        <p:spPr>
          <a:xfrm>
            <a:off x="5386890" y="5155536"/>
            <a:ext cx="1632166" cy="281848"/>
          </a:xfrm>
          <a:prstGeom prst="ellipse">
            <a:avLst/>
          </a:prstGeom>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E" sz="1000" dirty="0"/>
              <a:t>Synonymic Search</a:t>
            </a:r>
            <a:endParaRPr lang="pl-PL" sz="1000" dirty="0"/>
          </a:p>
        </p:txBody>
      </p:sp>
      <p:sp>
        <p:nvSpPr>
          <p:cNvPr id="14" name="Rectangle: Rounded Corners 13">
            <a:extLst>
              <a:ext uri="{FF2B5EF4-FFF2-40B4-BE49-F238E27FC236}">
                <a16:creationId xmlns:a16="http://schemas.microsoft.com/office/drawing/2014/main" id="{20099506-A882-1BDD-4576-0A7D434F984C}"/>
              </a:ext>
            </a:extLst>
          </p:cNvPr>
          <p:cNvSpPr/>
          <p:nvPr/>
        </p:nvSpPr>
        <p:spPr>
          <a:xfrm>
            <a:off x="1611315" y="934862"/>
            <a:ext cx="5791200" cy="4589769"/>
          </a:xfrm>
          <a:prstGeom prst="roundRect">
            <a:avLst/>
          </a:prstGeom>
          <a:noFill/>
          <a:ln w="9525"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pl-PL"/>
          </a:p>
        </p:txBody>
      </p:sp>
      <p:sp>
        <p:nvSpPr>
          <p:cNvPr id="15" name="Oval 14">
            <a:extLst>
              <a:ext uri="{FF2B5EF4-FFF2-40B4-BE49-F238E27FC236}">
                <a16:creationId xmlns:a16="http://schemas.microsoft.com/office/drawing/2014/main" id="{85F16FBF-76D6-45A0-B088-C50565F0A936}"/>
              </a:ext>
            </a:extLst>
          </p:cNvPr>
          <p:cNvSpPr/>
          <p:nvPr/>
        </p:nvSpPr>
        <p:spPr>
          <a:xfrm>
            <a:off x="2125045" y="1075752"/>
            <a:ext cx="2748116" cy="281848"/>
          </a:xfrm>
          <a:prstGeom prst="ellipse">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sz="1400" dirty="0"/>
              <a:t>Create Note Template</a:t>
            </a:r>
            <a:endParaRPr lang="pl-PL" sz="1400" dirty="0"/>
          </a:p>
        </p:txBody>
      </p:sp>
      <p:sp>
        <p:nvSpPr>
          <p:cNvPr id="16" name="Oval 15">
            <a:extLst>
              <a:ext uri="{FF2B5EF4-FFF2-40B4-BE49-F238E27FC236}">
                <a16:creationId xmlns:a16="http://schemas.microsoft.com/office/drawing/2014/main" id="{208066D9-D43B-908C-8C30-31EF4F0513B7}"/>
              </a:ext>
            </a:extLst>
          </p:cNvPr>
          <p:cNvSpPr/>
          <p:nvPr/>
        </p:nvSpPr>
        <p:spPr>
          <a:xfrm>
            <a:off x="2125045" y="1529537"/>
            <a:ext cx="2748116" cy="281848"/>
          </a:xfrm>
          <a:prstGeom prst="ellipse">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sz="1400" dirty="0"/>
              <a:t>Update Note Template</a:t>
            </a:r>
            <a:endParaRPr lang="pl-PL" sz="1400" dirty="0"/>
          </a:p>
        </p:txBody>
      </p:sp>
      <p:sp>
        <p:nvSpPr>
          <p:cNvPr id="17" name="Oval 16">
            <a:extLst>
              <a:ext uri="{FF2B5EF4-FFF2-40B4-BE49-F238E27FC236}">
                <a16:creationId xmlns:a16="http://schemas.microsoft.com/office/drawing/2014/main" id="{93E25FB2-7E39-A07C-6C4E-13168121A2B3}"/>
              </a:ext>
            </a:extLst>
          </p:cNvPr>
          <p:cNvSpPr/>
          <p:nvPr/>
        </p:nvSpPr>
        <p:spPr>
          <a:xfrm>
            <a:off x="2125045" y="1945873"/>
            <a:ext cx="2748116" cy="281848"/>
          </a:xfrm>
          <a:prstGeom prst="ellipse">
            <a:avLst/>
          </a:prstGeom>
          <a:solidFill>
            <a:srgbClr val="7030A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sz="1400" dirty="0"/>
              <a:t>Delete Note Template</a:t>
            </a:r>
            <a:endParaRPr lang="pl-PL" sz="1400" dirty="0"/>
          </a:p>
        </p:txBody>
      </p:sp>
      <p:sp>
        <p:nvSpPr>
          <p:cNvPr id="18" name="Oval 17">
            <a:extLst>
              <a:ext uri="{FF2B5EF4-FFF2-40B4-BE49-F238E27FC236}">
                <a16:creationId xmlns:a16="http://schemas.microsoft.com/office/drawing/2014/main" id="{34B46321-81A9-89C4-B0F0-0ED4325BEFEC}"/>
              </a:ext>
            </a:extLst>
          </p:cNvPr>
          <p:cNvSpPr/>
          <p:nvPr/>
        </p:nvSpPr>
        <p:spPr>
          <a:xfrm>
            <a:off x="2174891" y="4410163"/>
            <a:ext cx="2748116" cy="281848"/>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sz="1400" dirty="0"/>
              <a:t>Ban Users</a:t>
            </a:r>
            <a:endParaRPr lang="pl-PL" sz="1400" dirty="0"/>
          </a:p>
        </p:txBody>
      </p:sp>
      <p:sp>
        <p:nvSpPr>
          <p:cNvPr id="19" name="Oval 18">
            <a:extLst>
              <a:ext uri="{FF2B5EF4-FFF2-40B4-BE49-F238E27FC236}">
                <a16:creationId xmlns:a16="http://schemas.microsoft.com/office/drawing/2014/main" id="{8286CB59-1548-D6D5-CA92-0B08504FF81C}"/>
              </a:ext>
            </a:extLst>
          </p:cNvPr>
          <p:cNvSpPr/>
          <p:nvPr/>
        </p:nvSpPr>
        <p:spPr>
          <a:xfrm>
            <a:off x="2125045" y="2409398"/>
            <a:ext cx="2748116" cy="281848"/>
          </a:xfrm>
          <a:prstGeom prst="ellipse">
            <a:avLst/>
          </a:prstGeom>
          <a:solidFill>
            <a:srgbClr val="C0000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E" sz="1400" dirty="0"/>
              <a:t>Create Workspace</a:t>
            </a:r>
            <a:endParaRPr lang="pl-PL" sz="1400" dirty="0"/>
          </a:p>
        </p:txBody>
      </p:sp>
      <p:sp>
        <p:nvSpPr>
          <p:cNvPr id="20" name="Oval 19">
            <a:extLst>
              <a:ext uri="{FF2B5EF4-FFF2-40B4-BE49-F238E27FC236}">
                <a16:creationId xmlns:a16="http://schemas.microsoft.com/office/drawing/2014/main" id="{E32FF30D-D57C-F88B-0AE1-958AFF94CBDF}"/>
              </a:ext>
            </a:extLst>
          </p:cNvPr>
          <p:cNvSpPr/>
          <p:nvPr/>
        </p:nvSpPr>
        <p:spPr>
          <a:xfrm>
            <a:off x="2125045" y="3162909"/>
            <a:ext cx="2748116" cy="281848"/>
          </a:xfrm>
          <a:prstGeom prst="ellipse">
            <a:avLst/>
          </a:prstGeom>
          <a:solidFill>
            <a:srgbClr val="C0000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E" sz="1400" dirty="0"/>
              <a:t>Invite to workspace</a:t>
            </a:r>
            <a:endParaRPr lang="pl-PL" sz="1400" dirty="0"/>
          </a:p>
        </p:txBody>
      </p:sp>
      <p:sp>
        <p:nvSpPr>
          <p:cNvPr id="21" name="Oval 20">
            <a:extLst>
              <a:ext uri="{FF2B5EF4-FFF2-40B4-BE49-F238E27FC236}">
                <a16:creationId xmlns:a16="http://schemas.microsoft.com/office/drawing/2014/main" id="{52A44079-D817-510F-0992-52CDEC113E26}"/>
              </a:ext>
            </a:extLst>
          </p:cNvPr>
          <p:cNvSpPr/>
          <p:nvPr/>
        </p:nvSpPr>
        <p:spPr>
          <a:xfrm>
            <a:off x="2108376" y="3610667"/>
            <a:ext cx="2748116" cy="281848"/>
          </a:xfrm>
          <a:prstGeom prst="ellipse">
            <a:avLst/>
          </a:prstGeom>
          <a:solidFill>
            <a:srgbClr val="C0000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E" sz="1400" dirty="0"/>
              <a:t>Send Chat Message</a:t>
            </a:r>
            <a:endParaRPr lang="pl-PL" sz="1400" dirty="0"/>
          </a:p>
        </p:txBody>
      </p:sp>
      <p:sp>
        <p:nvSpPr>
          <p:cNvPr id="22" name="Oval 21">
            <a:extLst>
              <a:ext uri="{FF2B5EF4-FFF2-40B4-BE49-F238E27FC236}">
                <a16:creationId xmlns:a16="http://schemas.microsoft.com/office/drawing/2014/main" id="{60F30DF2-88DF-40F9-3EFF-A8B7CB97E481}"/>
              </a:ext>
            </a:extLst>
          </p:cNvPr>
          <p:cNvSpPr/>
          <p:nvPr/>
        </p:nvSpPr>
        <p:spPr>
          <a:xfrm>
            <a:off x="2125045" y="4066178"/>
            <a:ext cx="2748116" cy="281848"/>
          </a:xfrm>
          <a:prstGeom prst="ellipse">
            <a:avLst/>
          </a:prstGeom>
          <a:solidFill>
            <a:srgbClr val="C0000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E" sz="1400" dirty="0"/>
              <a:t>Leave Workspace</a:t>
            </a:r>
            <a:endParaRPr lang="pl-PL" sz="1400" dirty="0"/>
          </a:p>
        </p:txBody>
      </p:sp>
      <p:sp>
        <p:nvSpPr>
          <p:cNvPr id="23" name="Oval 22">
            <a:extLst>
              <a:ext uri="{FF2B5EF4-FFF2-40B4-BE49-F238E27FC236}">
                <a16:creationId xmlns:a16="http://schemas.microsoft.com/office/drawing/2014/main" id="{3807D4C9-9D6D-0EFE-186C-742DEDE684F6}"/>
              </a:ext>
            </a:extLst>
          </p:cNvPr>
          <p:cNvSpPr/>
          <p:nvPr/>
        </p:nvSpPr>
        <p:spPr>
          <a:xfrm>
            <a:off x="2108376" y="4762744"/>
            <a:ext cx="2748116" cy="281848"/>
          </a:xfrm>
          <a:prstGeom prst="ellipse">
            <a:avLst/>
          </a:prstGeom>
          <a:solidFill>
            <a:srgbClr val="C00000"/>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E" sz="1400" dirty="0"/>
              <a:t>Update Workspace</a:t>
            </a:r>
            <a:endParaRPr lang="pl-PL" sz="1400" dirty="0"/>
          </a:p>
        </p:txBody>
      </p:sp>
      <p:sp>
        <p:nvSpPr>
          <p:cNvPr id="24" name="Oval 23">
            <a:extLst>
              <a:ext uri="{FF2B5EF4-FFF2-40B4-BE49-F238E27FC236}">
                <a16:creationId xmlns:a16="http://schemas.microsoft.com/office/drawing/2014/main" id="{FE3BF12B-80C9-6D89-1C84-DBE553D00826}"/>
              </a:ext>
            </a:extLst>
          </p:cNvPr>
          <p:cNvSpPr/>
          <p:nvPr/>
        </p:nvSpPr>
        <p:spPr>
          <a:xfrm>
            <a:off x="2125045" y="5155536"/>
            <a:ext cx="2748116" cy="281848"/>
          </a:xfrm>
          <a:prstGeom prst="ellipse">
            <a:avLst/>
          </a:prstGeom>
          <a:solidFill>
            <a:srgbClr val="C00000"/>
          </a:solidFill>
        </p:spPr>
        <p:style>
          <a:lnRef idx="2">
            <a:schemeClr val="accent4">
              <a:shade val="15000"/>
            </a:schemeClr>
          </a:lnRef>
          <a:fillRef idx="1">
            <a:schemeClr val="accent4"/>
          </a:fillRef>
          <a:effectRef idx="0">
            <a:schemeClr val="accent4"/>
          </a:effectRef>
          <a:fontRef idx="minor">
            <a:schemeClr val="lt1"/>
          </a:fontRef>
        </p:style>
        <p:txBody>
          <a:bodyPr rtlCol="0" anchor="ctr"/>
          <a:lstStyle/>
          <a:p>
            <a:pPr algn="ctr"/>
            <a:r>
              <a:rPr lang="en-IE" sz="1400" dirty="0"/>
              <a:t>Delete Workspace</a:t>
            </a:r>
            <a:endParaRPr lang="pl-PL" sz="1400" dirty="0"/>
          </a:p>
        </p:txBody>
      </p:sp>
      <p:sp>
        <p:nvSpPr>
          <p:cNvPr id="25" name="Oval 24">
            <a:extLst>
              <a:ext uri="{FF2B5EF4-FFF2-40B4-BE49-F238E27FC236}">
                <a16:creationId xmlns:a16="http://schemas.microsoft.com/office/drawing/2014/main" id="{67E658A2-A3F5-B1E3-1428-A94C7043BA50}"/>
              </a:ext>
            </a:extLst>
          </p:cNvPr>
          <p:cNvSpPr/>
          <p:nvPr/>
        </p:nvSpPr>
        <p:spPr>
          <a:xfrm>
            <a:off x="1113488" y="1547668"/>
            <a:ext cx="235973" cy="17193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27" name="Straight Connector 26">
            <a:extLst>
              <a:ext uri="{FF2B5EF4-FFF2-40B4-BE49-F238E27FC236}">
                <a16:creationId xmlns:a16="http://schemas.microsoft.com/office/drawing/2014/main" id="{509CC7BA-778C-AB9F-A21C-38BEE69FC057}"/>
              </a:ext>
            </a:extLst>
          </p:cNvPr>
          <p:cNvCxnSpPr>
            <a:cxnSpLocks/>
            <a:stCxn id="25" idx="4"/>
          </p:cNvCxnSpPr>
          <p:nvPr/>
        </p:nvCxnSpPr>
        <p:spPr>
          <a:xfrm>
            <a:off x="1231475" y="1719605"/>
            <a:ext cx="0" cy="58439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5DB48F4-8C9E-1DA6-16C2-74D5ABB9C549}"/>
              </a:ext>
            </a:extLst>
          </p:cNvPr>
          <p:cNvCxnSpPr/>
          <p:nvPr/>
        </p:nvCxnSpPr>
        <p:spPr>
          <a:xfrm flipV="1">
            <a:off x="1113488" y="2304003"/>
            <a:ext cx="117987" cy="113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082CF7D-FA19-E10A-D626-7C4FC2E318C9}"/>
              </a:ext>
            </a:extLst>
          </p:cNvPr>
          <p:cNvCxnSpPr/>
          <p:nvPr/>
        </p:nvCxnSpPr>
        <p:spPr>
          <a:xfrm>
            <a:off x="1231475" y="2304003"/>
            <a:ext cx="117986" cy="113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80A2F11-C1D0-16EF-F390-B5DD6ED1690B}"/>
              </a:ext>
            </a:extLst>
          </p:cNvPr>
          <p:cNvCxnSpPr/>
          <p:nvPr/>
        </p:nvCxnSpPr>
        <p:spPr>
          <a:xfrm flipV="1">
            <a:off x="1113488" y="1900881"/>
            <a:ext cx="117987" cy="100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FEC1D0B7-DF6A-9A85-794D-13A488D8B928}"/>
              </a:ext>
            </a:extLst>
          </p:cNvPr>
          <p:cNvCxnSpPr/>
          <p:nvPr/>
        </p:nvCxnSpPr>
        <p:spPr>
          <a:xfrm>
            <a:off x="1231475" y="1900881"/>
            <a:ext cx="117986" cy="100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D42D085-9091-1210-81DE-AFD50E4670FE}"/>
              </a:ext>
            </a:extLst>
          </p:cNvPr>
          <p:cNvCxnSpPr>
            <a:stCxn id="21" idx="6"/>
            <a:endCxn id="7" idx="2"/>
          </p:cNvCxnSpPr>
          <p:nvPr/>
        </p:nvCxnSpPr>
        <p:spPr>
          <a:xfrm flipV="1">
            <a:off x="4856492" y="2998315"/>
            <a:ext cx="530398" cy="753276"/>
          </a:xfrm>
          <a:prstGeom prst="straightConnector1">
            <a:avLst/>
          </a:prstGeom>
          <a:ln w="9525" cap="flat" cmpd="sng" algn="ctr">
            <a:solidFill>
              <a:schemeClr val="accent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1" name="TextBox 40">
            <a:extLst>
              <a:ext uri="{FF2B5EF4-FFF2-40B4-BE49-F238E27FC236}">
                <a16:creationId xmlns:a16="http://schemas.microsoft.com/office/drawing/2014/main" id="{D8D426D8-554C-7FAF-2A90-AB62212D266E}"/>
              </a:ext>
            </a:extLst>
          </p:cNvPr>
          <p:cNvSpPr txBox="1"/>
          <p:nvPr/>
        </p:nvSpPr>
        <p:spPr>
          <a:xfrm>
            <a:off x="4567962" y="3392774"/>
            <a:ext cx="960519" cy="276999"/>
          </a:xfrm>
          <a:prstGeom prst="rect">
            <a:avLst/>
          </a:prstGeom>
          <a:noFill/>
        </p:spPr>
        <p:txBody>
          <a:bodyPr wrap="none" rtlCol="0">
            <a:spAutoFit/>
          </a:bodyPr>
          <a:lstStyle/>
          <a:p>
            <a:r>
              <a:rPr lang="en-IE" sz="1200" dirty="0"/>
              <a:t>&lt;&lt;Include&gt;&gt;</a:t>
            </a:r>
            <a:endParaRPr lang="pl-PL" sz="1200" dirty="0"/>
          </a:p>
        </p:txBody>
      </p:sp>
      <p:sp>
        <p:nvSpPr>
          <p:cNvPr id="42" name="Oval 41">
            <a:extLst>
              <a:ext uri="{FF2B5EF4-FFF2-40B4-BE49-F238E27FC236}">
                <a16:creationId xmlns:a16="http://schemas.microsoft.com/office/drawing/2014/main" id="{B07A26BE-A4AE-D345-C997-4468C0079F05}"/>
              </a:ext>
            </a:extLst>
          </p:cNvPr>
          <p:cNvSpPr/>
          <p:nvPr/>
        </p:nvSpPr>
        <p:spPr>
          <a:xfrm>
            <a:off x="1154719" y="4353929"/>
            <a:ext cx="235973" cy="17193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43" name="Straight Connector 42">
            <a:extLst>
              <a:ext uri="{FF2B5EF4-FFF2-40B4-BE49-F238E27FC236}">
                <a16:creationId xmlns:a16="http://schemas.microsoft.com/office/drawing/2014/main" id="{FD779BD1-8B94-1E3D-CD59-6EBFE5B61AAC}"/>
              </a:ext>
            </a:extLst>
          </p:cNvPr>
          <p:cNvCxnSpPr>
            <a:cxnSpLocks/>
            <a:stCxn id="42" idx="4"/>
          </p:cNvCxnSpPr>
          <p:nvPr/>
        </p:nvCxnSpPr>
        <p:spPr>
          <a:xfrm>
            <a:off x="1272706" y="4525866"/>
            <a:ext cx="0" cy="584398"/>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C035F5D2-FD9A-73C6-489D-CA0A6D2E3D2A}"/>
              </a:ext>
            </a:extLst>
          </p:cNvPr>
          <p:cNvCxnSpPr/>
          <p:nvPr/>
        </p:nvCxnSpPr>
        <p:spPr>
          <a:xfrm flipV="1">
            <a:off x="1154719" y="5110264"/>
            <a:ext cx="117987" cy="113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BC414CBD-03B8-742C-86A1-CD1CFE3EA78E}"/>
              </a:ext>
            </a:extLst>
          </p:cNvPr>
          <p:cNvCxnSpPr/>
          <p:nvPr/>
        </p:nvCxnSpPr>
        <p:spPr>
          <a:xfrm>
            <a:off x="1272706" y="5110264"/>
            <a:ext cx="117986" cy="113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11DC265B-26D3-EC14-E9EE-E06A97278D5B}"/>
              </a:ext>
            </a:extLst>
          </p:cNvPr>
          <p:cNvCxnSpPr/>
          <p:nvPr/>
        </p:nvCxnSpPr>
        <p:spPr>
          <a:xfrm flipV="1">
            <a:off x="1154719" y="4707142"/>
            <a:ext cx="117987" cy="100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1460CEA0-2FBF-C65F-A364-0B26E09FD191}"/>
              </a:ext>
            </a:extLst>
          </p:cNvPr>
          <p:cNvCxnSpPr/>
          <p:nvPr/>
        </p:nvCxnSpPr>
        <p:spPr>
          <a:xfrm>
            <a:off x="1272706" y="4707142"/>
            <a:ext cx="117986" cy="100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3A2D2D7D-B154-BE53-0921-6D300B27E44F}"/>
              </a:ext>
            </a:extLst>
          </p:cNvPr>
          <p:cNvCxnSpPr>
            <a:cxnSpLocks/>
            <a:stCxn id="42" idx="0"/>
          </p:cNvCxnSpPr>
          <p:nvPr/>
        </p:nvCxnSpPr>
        <p:spPr>
          <a:xfrm flipV="1">
            <a:off x="1272706" y="4005699"/>
            <a:ext cx="0" cy="34823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50" name="TextBox 49">
            <a:extLst>
              <a:ext uri="{FF2B5EF4-FFF2-40B4-BE49-F238E27FC236}">
                <a16:creationId xmlns:a16="http://schemas.microsoft.com/office/drawing/2014/main" id="{DF843990-2AD8-4B82-F9DA-7FBB834911E8}"/>
              </a:ext>
            </a:extLst>
          </p:cNvPr>
          <p:cNvSpPr txBox="1"/>
          <p:nvPr/>
        </p:nvSpPr>
        <p:spPr>
          <a:xfrm>
            <a:off x="344129" y="1900881"/>
            <a:ext cx="625492" cy="369332"/>
          </a:xfrm>
          <a:prstGeom prst="rect">
            <a:avLst/>
          </a:prstGeom>
          <a:noFill/>
        </p:spPr>
        <p:txBody>
          <a:bodyPr wrap="none" rtlCol="0">
            <a:spAutoFit/>
          </a:bodyPr>
          <a:lstStyle/>
          <a:p>
            <a:r>
              <a:rPr lang="en-IE" dirty="0"/>
              <a:t>User</a:t>
            </a:r>
            <a:endParaRPr lang="pl-PL" dirty="0"/>
          </a:p>
        </p:txBody>
      </p:sp>
      <p:sp>
        <p:nvSpPr>
          <p:cNvPr id="51" name="TextBox 50">
            <a:extLst>
              <a:ext uri="{FF2B5EF4-FFF2-40B4-BE49-F238E27FC236}">
                <a16:creationId xmlns:a16="http://schemas.microsoft.com/office/drawing/2014/main" id="{92B1E03C-1592-897B-249D-24EF3466B146}"/>
              </a:ext>
            </a:extLst>
          </p:cNvPr>
          <p:cNvSpPr txBox="1"/>
          <p:nvPr/>
        </p:nvSpPr>
        <p:spPr>
          <a:xfrm>
            <a:off x="-14800" y="4525866"/>
            <a:ext cx="1283878" cy="646331"/>
          </a:xfrm>
          <a:prstGeom prst="rect">
            <a:avLst/>
          </a:prstGeom>
          <a:noFill/>
        </p:spPr>
        <p:txBody>
          <a:bodyPr wrap="none" rtlCol="0">
            <a:spAutoFit/>
          </a:bodyPr>
          <a:lstStyle/>
          <a:p>
            <a:r>
              <a:rPr lang="en-IE" dirty="0"/>
              <a:t>Workspace </a:t>
            </a:r>
          </a:p>
          <a:p>
            <a:pPr algn="ctr"/>
            <a:r>
              <a:rPr lang="en-IE" dirty="0"/>
              <a:t>Manager</a:t>
            </a:r>
            <a:endParaRPr lang="pl-PL" dirty="0"/>
          </a:p>
        </p:txBody>
      </p:sp>
      <p:sp>
        <p:nvSpPr>
          <p:cNvPr id="59" name="TextBox 58">
            <a:extLst>
              <a:ext uri="{FF2B5EF4-FFF2-40B4-BE49-F238E27FC236}">
                <a16:creationId xmlns:a16="http://schemas.microsoft.com/office/drawing/2014/main" id="{9CC007FD-4FD8-D861-02D8-861FEC074D31}"/>
              </a:ext>
            </a:extLst>
          </p:cNvPr>
          <p:cNvSpPr txBox="1"/>
          <p:nvPr/>
        </p:nvSpPr>
        <p:spPr>
          <a:xfrm>
            <a:off x="7746245" y="248069"/>
            <a:ext cx="1397755" cy="584775"/>
          </a:xfrm>
          <a:prstGeom prst="rect">
            <a:avLst/>
          </a:prstGeom>
          <a:noFill/>
        </p:spPr>
        <p:txBody>
          <a:bodyPr wrap="none" rtlCol="0">
            <a:spAutoFit/>
          </a:bodyPr>
          <a:lstStyle/>
          <a:p>
            <a:pPr algn="ctr"/>
            <a:r>
              <a:rPr lang="en-IE" sz="1600" dirty="0"/>
              <a:t>&lt;&lt;service&gt;&gt;</a:t>
            </a:r>
            <a:br>
              <a:rPr lang="en-IE" sz="1600" dirty="0"/>
            </a:br>
            <a:r>
              <a:rPr lang="en-IE" sz="1600" dirty="0"/>
              <a:t>Google OAuth</a:t>
            </a:r>
            <a:endParaRPr lang="pl-PL" sz="1600" dirty="0"/>
          </a:p>
        </p:txBody>
      </p:sp>
      <p:sp>
        <p:nvSpPr>
          <p:cNvPr id="60" name="TextBox 59">
            <a:extLst>
              <a:ext uri="{FF2B5EF4-FFF2-40B4-BE49-F238E27FC236}">
                <a16:creationId xmlns:a16="http://schemas.microsoft.com/office/drawing/2014/main" id="{037DE87C-90EF-0278-9282-82D03059B0DD}"/>
              </a:ext>
            </a:extLst>
          </p:cNvPr>
          <p:cNvSpPr txBox="1"/>
          <p:nvPr/>
        </p:nvSpPr>
        <p:spPr>
          <a:xfrm>
            <a:off x="4716984" y="888526"/>
            <a:ext cx="744114" cy="307777"/>
          </a:xfrm>
          <a:prstGeom prst="rect">
            <a:avLst/>
          </a:prstGeom>
          <a:noFill/>
        </p:spPr>
        <p:txBody>
          <a:bodyPr wrap="none" rtlCol="0">
            <a:spAutoFit/>
          </a:bodyPr>
          <a:lstStyle/>
          <a:p>
            <a:r>
              <a:rPr lang="en-IE" sz="1400" dirty="0">
                <a:solidFill>
                  <a:schemeClr val="tx2"/>
                </a:solidFill>
              </a:rPr>
              <a:t>System</a:t>
            </a:r>
            <a:endParaRPr lang="pl-PL" sz="1400" dirty="0">
              <a:solidFill>
                <a:schemeClr val="tx2"/>
              </a:solidFill>
            </a:endParaRPr>
          </a:p>
        </p:txBody>
      </p:sp>
      <p:cxnSp>
        <p:nvCxnSpPr>
          <p:cNvPr id="62" name="Straight Arrow Connector 61">
            <a:extLst>
              <a:ext uri="{FF2B5EF4-FFF2-40B4-BE49-F238E27FC236}">
                <a16:creationId xmlns:a16="http://schemas.microsoft.com/office/drawing/2014/main" id="{94268575-C359-6001-1083-D7D994B1BCDC}"/>
              </a:ext>
            </a:extLst>
          </p:cNvPr>
          <p:cNvCxnSpPr>
            <a:endCxn id="15" idx="2"/>
          </p:cNvCxnSpPr>
          <p:nvPr/>
        </p:nvCxnSpPr>
        <p:spPr>
          <a:xfrm flipV="1">
            <a:off x="1435510" y="1216676"/>
            <a:ext cx="689535" cy="78477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66" name="Straight Arrow Connector 65">
            <a:extLst>
              <a:ext uri="{FF2B5EF4-FFF2-40B4-BE49-F238E27FC236}">
                <a16:creationId xmlns:a16="http://schemas.microsoft.com/office/drawing/2014/main" id="{F06775BC-2F31-120B-FA6C-55C0E01CC125}"/>
              </a:ext>
            </a:extLst>
          </p:cNvPr>
          <p:cNvCxnSpPr>
            <a:endCxn id="16" idx="2"/>
          </p:cNvCxnSpPr>
          <p:nvPr/>
        </p:nvCxnSpPr>
        <p:spPr>
          <a:xfrm flipV="1">
            <a:off x="1465006" y="1670461"/>
            <a:ext cx="660039" cy="34134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68" name="Straight Arrow Connector 67">
            <a:extLst>
              <a:ext uri="{FF2B5EF4-FFF2-40B4-BE49-F238E27FC236}">
                <a16:creationId xmlns:a16="http://schemas.microsoft.com/office/drawing/2014/main" id="{14F0EF8A-1144-91FC-C0A5-EFA3F85C990E}"/>
              </a:ext>
            </a:extLst>
          </p:cNvPr>
          <p:cNvCxnSpPr>
            <a:endCxn id="17" idx="2"/>
          </p:cNvCxnSpPr>
          <p:nvPr/>
        </p:nvCxnSpPr>
        <p:spPr>
          <a:xfrm>
            <a:off x="1435510" y="2001453"/>
            <a:ext cx="689535" cy="8534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70" name="Straight Arrow Connector 69">
            <a:extLst>
              <a:ext uri="{FF2B5EF4-FFF2-40B4-BE49-F238E27FC236}">
                <a16:creationId xmlns:a16="http://schemas.microsoft.com/office/drawing/2014/main" id="{4A1A71D7-589A-8B86-0847-41FC5C8052C8}"/>
              </a:ext>
            </a:extLst>
          </p:cNvPr>
          <p:cNvCxnSpPr>
            <a:endCxn id="19" idx="2"/>
          </p:cNvCxnSpPr>
          <p:nvPr/>
        </p:nvCxnSpPr>
        <p:spPr>
          <a:xfrm>
            <a:off x="1465006" y="2001453"/>
            <a:ext cx="660039" cy="54886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78" name="Straight Arrow Connector 77">
            <a:extLst>
              <a:ext uri="{FF2B5EF4-FFF2-40B4-BE49-F238E27FC236}">
                <a16:creationId xmlns:a16="http://schemas.microsoft.com/office/drawing/2014/main" id="{CAC906D3-E3AD-662F-268C-D7A3F098AF4C}"/>
              </a:ext>
            </a:extLst>
          </p:cNvPr>
          <p:cNvCxnSpPr>
            <a:cxnSpLocks/>
            <a:endCxn id="18" idx="2"/>
          </p:cNvCxnSpPr>
          <p:nvPr/>
        </p:nvCxnSpPr>
        <p:spPr>
          <a:xfrm flipV="1">
            <a:off x="1465006" y="4551087"/>
            <a:ext cx="709885" cy="26143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80" name="Straight Arrow Connector 79">
            <a:extLst>
              <a:ext uri="{FF2B5EF4-FFF2-40B4-BE49-F238E27FC236}">
                <a16:creationId xmlns:a16="http://schemas.microsoft.com/office/drawing/2014/main" id="{6423445F-4F13-063E-4A50-6E36D35F9DFA}"/>
              </a:ext>
            </a:extLst>
          </p:cNvPr>
          <p:cNvCxnSpPr>
            <a:cxnSpLocks/>
            <a:endCxn id="23" idx="2"/>
          </p:cNvCxnSpPr>
          <p:nvPr/>
        </p:nvCxnSpPr>
        <p:spPr>
          <a:xfrm>
            <a:off x="1435510" y="4828987"/>
            <a:ext cx="672866" cy="7468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82" name="Straight Arrow Connector 81">
            <a:extLst>
              <a:ext uri="{FF2B5EF4-FFF2-40B4-BE49-F238E27FC236}">
                <a16:creationId xmlns:a16="http://schemas.microsoft.com/office/drawing/2014/main" id="{6B26FD2D-537F-60D7-E325-A1D6C5BFCED2}"/>
              </a:ext>
            </a:extLst>
          </p:cNvPr>
          <p:cNvCxnSpPr>
            <a:cxnSpLocks/>
            <a:endCxn id="24" idx="2"/>
          </p:cNvCxnSpPr>
          <p:nvPr/>
        </p:nvCxnSpPr>
        <p:spPr>
          <a:xfrm>
            <a:off x="1413894" y="4828987"/>
            <a:ext cx="711151" cy="46747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89" name="Freeform: Shape 88">
            <a:extLst>
              <a:ext uri="{FF2B5EF4-FFF2-40B4-BE49-F238E27FC236}">
                <a16:creationId xmlns:a16="http://schemas.microsoft.com/office/drawing/2014/main" id="{4E3952B7-0AE0-F263-1655-F58A32365967}"/>
              </a:ext>
            </a:extLst>
          </p:cNvPr>
          <p:cNvSpPr/>
          <p:nvPr/>
        </p:nvSpPr>
        <p:spPr>
          <a:xfrm>
            <a:off x="1209368" y="845573"/>
            <a:ext cx="6339456" cy="4457243"/>
          </a:xfrm>
          <a:custGeom>
            <a:avLst/>
            <a:gdLst>
              <a:gd name="connsiteX0" fmla="*/ 29497 w 6341806"/>
              <a:gd name="connsiteY0" fmla="*/ 698091 h 4503174"/>
              <a:gd name="connsiteX1" fmla="*/ 0 w 6341806"/>
              <a:gd name="connsiteY1" fmla="*/ 29497 h 4503174"/>
              <a:gd name="connsiteX2" fmla="*/ 6341806 w 6341806"/>
              <a:gd name="connsiteY2" fmla="*/ 0 h 4503174"/>
              <a:gd name="connsiteX3" fmla="*/ 6312309 w 6341806"/>
              <a:gd name="connsiteY3" fmla="*/ 4503174 h 4503174"/>
            </a:gdLst>
            <a:ahLst/>
            <a:cxnLst>
              <a:cxn ang="0">
                <a:pos x="connsiteX0" y="connsiteY0"/>
              </a:cxn>
              <a:cxn ang="0">
                <a:pos x="connsiteX1" y="connsiteY1"/>
              </a:cxn>
              <a:cxn ang="0">
                <a:pos x="connsiteX2" y="connsiteY2"/>
              </a:cxn>
              <a:cxn ang="0">
                <a:pos x="connsiteX3" y="connsiteY3"/>
              </a:cxn>
            </a:cxnLst>
            <a:rect l="l" t="t" r="r" b="b"/>
            <a:pathLst>
              <a:path w="6341806" h="4503174">
                <a:moveTo>
                  <a:pt x="29497" y="698091"/>
                </a:moveTo>
                <a:lnTo>
                  <a:pt x="0" y="29497"/>
                </a:lnTo>
                <a:lnTo>
                  <a:pt x="6341806" y="0"/>
                </a:lnTo>
                <a:lnTo>
                  <a:pt x="6312309" y="4503174"/>
                </a:lnTo>
              </a:path>
            </a:pathLst>
          </a:cu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pl-PL"/>
          </a:p>
        </p:txBody>
      </p:sp>
      <p:cxnSp>
        <p:nvCxnSpPr>
          <p:cNvPr id="91" name="Straight Arrow Connector 90">
            <a:extLst>
              <a:ext uri="{FF2B5EF4-FFF2-40B4-BE49-F238E27FC236}">
                <a16:creationId xmlns:a16="http://schemas.microsoft.com/office/drawing/2014/main" id="{9CEB4F95-6CC2-379D-A822-0F35276ADC78}"/>
              </a:ext>
            </a:extLst>
          </p:cNvPr>
          <p:cNvCxnSpPr>
            <a:cxnSpLocks/>
            <a:stCxn id="89" idx="3"/>
            <a:endCxn id="12" idx="6"/>
          </p:cNvCxnSpPr>
          <p:nvPr/>
        </p:nvCxnSpPr>
        <p:spPr>
          <a:xfrm flipH="1" flipV="1">
            <a:off x="7019056" y="5296460"/>
            <a:ext cx="500282" cy="635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3" name="Straight Arrow Connector 92">
            <a:extLst>
              <a:ext uri="{FF2B5EF4-FFF2-40B4-BE49-F238E27FC236}">
                <a16:creationId xmlns:a16="http://schemas.microsoft.com/office/drawing/2014/main" id="{A0B1AA91-152D-5B42-1EE5-1A6CD0B3C0CC}"/>
              </a:ext>
            </a:extLst>
          </p:cNvPr>
          <p:cNvCxnSpPr>
            <a:endCxn id="11" idx="6"/>
          </p:cNvCxnSpPr>
          <p:nvPr/>
        </p:nvCxnSpPr>
        <p:spPr>
          <a:xfrm flipH="1">
            <a:off x="7019056" y="4832935"/>
            <a:ext cx="532118"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5" name="Straight Arrow Connector 94">
            <a:extLst>
              <a:ext uri="{FF2B5EF4-FFF2-40B4-BE49-F238E27FC236}">
                <a16:creationId xmlns:a16="http://schemas.microsoft.com/office/drawing/2014/main" id="{46A948EB-F009-7F61-BEAB-85DE1863330D}"/>
              </a:ext>
            </a:extLst>
          </p:cNvPr>
          <p:cNvCxnSpPr>
            <a:endCxn id="10" idx="6"/>
          </p:cNvCxnSpPr>
          <p:nvPr/>
        </p:nvCxnSpPr>
        <p:spPr>
          <a:xfrm flipH="1">
            <a:off x="7019056" y="4369410"/>
            <a:ext cx="532118"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7" name="Straight Arrow Connector 96">
            <a:extLst>
              <a:ext uri="{FF2B5EF4-FFF2-40B4-BE49-F238E27FC236}">
                <a16:creationId xmlns:a16="http://schemas.microsoft.com/office/drawing/2014/main" id="{29858A4A-E973-10EB-4B19-BD659A8A8E8B}"/>
              </a:ext>
            </a:extLst>
          </p:cNvPr>
          <p:cNvCxnSpPr>
            <a:endCxn id="9" idx="6"/>
          </p:cNvCxnSpPr>
          <p:nvPr/>
        </p:nvCxnSpPr>
        <p:spPr>
          <a:xfrm flipH="1" flipV="1">
            <a:off x="7019056" y="3905885"/>
            <a:ext cx="532118" cy="15532"/>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99" name="Straight Arrow Connector 98">
            <a:extLst>
              <a:ext uri="{FF2B5EF4-FFF2-40B4-BE49-F238E27FC236}">
                <a16:creationId xmlns:a16="http://schemas.microsoft.com/office/drawing/2014/main" id="{E65484C9-21BF-6C1B-D2FF-0B62E1F84CC6}"/>
              </a:ext>
            </a:extLst>
          </p:cNvPr>
          <p:cNvCxnSpPr>
            <a:endCxn id="8" idx="6"/>
          </p:cNvCxnSpPr>
          <p:nvPr/>
        </p:nvCxnSpPr>
        <p:spPr>
          <a:xfrm flipH="1">
            <a:off x="7019056" y="3452100"/>
            <a:ext cx="532118"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01" name="Straight Arrow Connector 100">
            <a:extLst>
              <a:ext uri="{FF2B5EF4-FFF2-40B4-BE49-F238E27FC236}">
                <a16:creationId xmlns:a16="http://schemas.microsoft.com/office/drawing/2014/main" id="{794AE518-3F08-FB39-733F-9A588A9BADCE}"/>
              </a:ext>
            </a:extLst>
          </p:cNvPr>
          <p:cNvCxnSpPr>
            <a:endCxn id="7" idx="6"/>
          </p:cNvCxnSpPr>
          <p:nvPr/>
        </p:nvCxnSpPr>
        <p:spPr>
          <a:xfrm flipH="1">
            <a:off x="7019056" y="2994367"/>
            <a:ext cx="532118" cy="394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03" name="Straight Arrow Connector 102">
            <a:extLst>
              <a:ext uri="{FF2B5EF4-FFF2-40B4-BE49-F238E27FC236}">
                <a16:creationId xmlns:a16="http://schemas.microsoft.com/office/drawing/2014/main" id="{1BC39F9D-FDF3-F3CA-AF96-0D05D6F14725}"/>
              </a:ext>
            </a:extLst>
          </p:cNvPr>
          <p:cNvCxnSpPr>
            <a:cxnSpLocks/>
            <a:endCxn id="6" idx="6"/>
          </p:cNvCxnSpPr>
          <p:nvPr/>
        </p:nvCxnSpPr>
        <p:spPr>
          <a:xfrm flipH="1">
            <a:off x="7019056" y="2544530"/>
            <a:ext cx="529768"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07" name="Straight Arrow Connector 106">
            <a:extLst>
              <a:ext uri="{FF2B5EF4-FFF2-40B4-BE49-F238E27FC236}">
                <a16:creationId xmlns:a16="http://schemas.microsoft.com/office/drawing/2014/main" id="{010F8BD4-B50F-ABD4-7639-CDEC64B1A68F}"/>
              </a:ext>
            </a:extLst>
          </p:cNvPr>
          <p:cNvCxnSpPr>
            <a:endCxn id="5" idx="6"/>
          </p:cNvCxnSpPr>
          <p:nvPr/>
        </p:nvCxnSpPr>
        <p:spPr>
          <a:xfrm flipH="1">
            <a:off x="7019056" y="2085547"/>
            <a:ext cx="529768" cy="125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09" name="Straight Arrow Connector 108">
            <a:extLst>
              <a:ext uri="{FF2B5EF4-FFF2-40B4-BE49-F238E27FC236}">
                <a16:creationId xmlns:a16="http://schemas.microsoft.com/office/drawing/2014/main" id="{3696ED92-CEA6-1FC8-1046-9D7AFD95B9FB}"/>
              </a:ext>
            </a:extLst>
          </p:cNvPr>
          <p:cNvCxnSpPr>
            <a:cxnSpLocks/>
            <a:endCxn id="4" idx="6"/>
          </p:cNvCxnSpPr>
          <p:nvPr/>
        </p:nvCxnSpPr>
        <p:spPr>
          <a:xfrm flipH="1">
            <a:off x="7019056" y="1666513"/>
            <a:ext cx="532118" cy="3948"/>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12" name="Straight Arrow Connector 111">
            <a:extLst>
              <a:ext uri="{FF2B5EF4-FFF2-40B4-BE49-F238E27FC236}">
                <a16:creationId xmlns:a16="http://schemas.microsoft.com/office/drawing/2014/main" id="{83B542AB-7B8D-F321-177C-0D32E8D9B5F8}"/>
              </a:ext>
            </a:extLst>
          </p:cNvPr>
          <p:cNvCxnSpPr>
            <a:endCxn id="3" idx="6"/>
          </p:cNvCxnSpPr>
          <p:nvPr/>
        </p:nvCxnSpPr>
        <p:spPr>
          <a:xfrm flipH="1">
            <a:off x="7019056" y="1216676"/>
            <a:ext cx="529768"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118" name="Straight Arrow Connector 117">
            <a:extLst>
              <a:ext uri="{FF2B5EF4-FFF2-40B4-BE49-F238E27FC236}">
                <a16:creationId xmlns:a16="http://schemas.microsoft.com/office/drawing/2014/main" id="{88C36779-E973-34D3-CF5A-E87B2648E5B8}"/>
              </a:ext>
            </a:extLst>
          </p:cNvPr>
          <p:cNvCxnSpPr>
            <a:stCxn id="3" idx="6"/>
            <a:endCxn id="59" idx="1"/>
          </p:cNvCxnSpPr>
          <p:nvPr/>
        </p:nvCxnSpPr>
        <p:spPr>
          <a:xfrm flipV="1">
            <a:off x="7019056" y="540457"/>
            <a:ext cx="727189" cy="67621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20" name="Straight Arrow Connector 119">
            <a:extLst>
              <a:ext uri="{FF2B5EF4-FFF2-40B4-BE49-F238E27FC236}">
                <a16:creationId xmlns:a16="http://schemas.microsoft.com/office/drawing/2014/main" id="{B2437BE5-7889-7864-3977-B513F3F6B6D3}"/>
              </a:ext>
            </a:extLst>
          </p:cNvPr>
          <p:cNvCxnSpPr>
            <a:stCxn id="4" idx="6"/>
            <a:endCxn id="59" idx="1"/>
          </p:cNvCxnSpPr>
          <p:nvPr/>
        </p:nvCxnSpPr>
        <p:spPr>
          <a:xfrm flipV="1">
            <a:off x="7019056" y="540457"/>
            <a:ext cx="727189" cy="1130004"/>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22" name="Straight Arrow Connector 121">
            <a:extLst>
              <a:ext uri="{FF2B5EF4-FFF2-40B4-BE49-F238E27FC236}">
                <a16:creationId xmlns:a16="http://schemas.microsoft.com/office/drawing/2014/main" id="{4F6435F0-F0E7-B811-7259-109592467239}"/>
              </a:ext>
            </a:extLst>
          </p:cNvPr>
          <p:cNvCxnSpPr>
            <a:stCxn id="5" idx="6"/>
            <a:endCxn id="59" idx="1"/>
          </p:cNvCxnSpPr>
          <p:nvPr/>
        </p:nvCxnSpPr>
        <p:spPr>
          <a:xfrm flipV="1">
            <a:off x="7019056" y="540457"/>
            <a:ext cx="727189" cy="154634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124" name="Straight Arrow Connector 123">
            <a:extLst>
              <a:ext uri="{FF2B5EF4-FFF2-40B4-BE49-F238E27FC236}">
                <a16:creationId xmlns:a16="http://schemas.microsoft.com/office/drawing/2014/main" id="{B3BECB3F-AA59-381C-9EAA-7D5D421D68B7}"/>
              </a:ext>
            </a:extLst>
          </p:cNvPr>
          <p:cNvCxnSpPr>
            <a:stCxn id="6" idx="6"/>
            <a:endCxn id="59" idx="1"/>
          </p:cNvCxnSpPr>
          <p:nvPr/>
        </p:nvCxnSpPr>
        <p:spPr>
          <a:xfrm flipV="1">
            <a:off x="7019056" y="540457"/>
            <a:ext cx="727189" cy="2004073"/>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29" name="Oval 28">
            <a:extLst>
              <a:ext uri="{FF2B5EF4-FFF2-40B4-BE49-F238E27FC236}">
                <a16:creationId xmlns:a16="http://schemas.microsoft.com/office/drawing/2014/main" id="{3AC4E15A-86FB-E67F-3788-40236A25544A}"/>
              </a:ext>
            </a:extLst>
          </p:cNvPr>
          <p:cNvSpPr/>
          <p:nvPr/>
        </p:nvSpPr>
        <p:spPr>
          <a:xfrm>
            <a:off x="1147584" y="3115565"/>
            <a:ext cx="235973" cy="17193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l-PL"/>
          </a:p>
        </p:txBody>
      </p:sp>
      <p:cxnSp>
        <p:nvCxnSpPr>
          <p:cNvPr id="31" name="Straight Connector 30">
            <a:extLst>
              <a:ext uri="{FF2B5EF4-FFF2-40B4-BE49-F238E27FC236}">
                <a16:creationId xmlns:a16="http://schemas.microsoft.com/office/drawing/2014/main" id="{368145C5-485E-ED6E-07DB-8F90F93EAFA9}"/>
              </a:ext>
            </a:extLst>
          </p:cNvPr>
          <p:cNvCxnSpPr>
            <a:cxnSpLocks/>
            <a:stCxn id="29" idx="4"/>
          </p:cNvCxnSpPr>
          <p:nvPr/>
        </p:nvCxnSpPr>
        <p:spPr>
          <a:xfrm>
            <a:off x="1265571" y="3287502"/>
            <a:ext cx="0" cy="584398"/>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E405412D-FA7D-2A73-3F86-0ABF9C4E387C}"/>
              </a:ext>
            </a:extLst>
          </p:cNvPr>
          <p:cNvCxnSpPr/>
          <p:nvPr/>
        </p:nvCxnSpPr>
        <p:spPr>
          <a:xfrm flipV="1">
            <a:off x="1147584" y="3871900"/>
            <a:ext cx="117987" cy="113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5BD1D63B-59CB-069B-3943-ADAABF7B8FBA}"/>
              </a:ext>
            </a:extLst>
          </p:cNvPr>
          <p:cNvCxnSpPr/>
          <p:nvPr/>
        </p:nvCxnSpPr>
        <p:spPr>
          <a:xfrm>
            <a:off x="1265571" y="3871900"/>
            <a:ext cx="117986" cy="113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77F5139-4335-0883-0CD1-9F78F5D038A3}"/>
              </a:ext>
            </a:extLst>
          </p:cNvPr>
          <p:cNvCxnSpPr/>
          <p:nvPr/>
        </p:nvCxnSpPr>
        <p:spPr>
          <a:xfrm flipV="1">
            <a:off x="1147584" y="3468778"/>
            <a:ext cx="117987" cy="100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D86657-4A9D-C3B0-B77C-FE65B836434E}"/>
              </a:ext>
            </a:extLst>
          </p:cNvPr>
          <p:cNvCxnSpPr/>
          <p:nvPr/>
        </p:nvCxnSpPr>
        <p:spPr>
          <a:xfrm>
            <a:off x="1265571" y="3468778"/>
            <a:ext cx="117986" cy="1005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DD5133FE-A906-3FAF-CCAD-94CC8A3BFD6D}"/>
              </a:ext>
            </a:extLst>
          </p:cNvPr>
          <p:cNvCxnSpPr>
            <a:cxnSpLocks/>
            <a:stCxn id="29" idx="0"/>
          </p:cNvCxnSpPr>
          <p:nvPr/>
        </p:nvCxnSpPr>
        <p:spPr>
          <a:xfrm flipH="1" flipV="1">
            <a:off x="1253582" y="2469501"/>
            <a:ext cx="11989" cy="64606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48" name="TextBox 47">
            <a:extLst>
              <a:ext uri="{FF2B5EF4-FFF2-40B4-BE49-F238E27FC236}">
                <a16:creationId xmlns:a16="http://schemas.microsoft.com/office/drawing/2014/main" id="{9956E6CD-7B84-27D5-4692-B58FCECE6EC9}"/>
              </a:ext>
            </a:extLst>
          </p:cNvPr>
          <p:cNvSpPr txBox="1"/>
          <p:nvPr/>
        </p:nvSpPr>
        <p:spPr>
          <a:xfrm>
            <a:off x="-21935" y="3287502"/>
            <a:ext cx="1283878" cy="646331"/>
          </a:xfrm>
          <a:prstGeom prst="rect">
            <a:avLst/>
          </a:prstGeom>
          <a:noFill/>
        </p:spPr>
        <p:txBody>
          <a:bodyPr wrap="none" rtlCol="0">
            <a:spAutoFit/>
          </a:bodyPr>
          <a:lstStyle/>
          <a:p>
            <a:r>
              <a:rPr lang="en-IE" dirty="0"/>
              <a:t>Workspace </a:t>
            </a:r>
          </a:p>
          <a:p>
            <a:pPr algn="ctr"/>
            <a:r>
              <a:rPr lang="en-IE" dirty="0"/>
              <a:t>Member</a:t>
            </a:r>
            <a:endParaRPr lang="pl-PL" dirty="0"/>
          </a:p>
        </p:txBody>
      </p:sp>
      <p:cxnSp>
        <p:nvCxnSpPr>
          <p:cNvPr id="55" name="Straight Arrow Connector 54">
            <a:extLst>
              <a:ext uri="{FF2B5EF4-FFF2-40B4-BE49-F238E27FC236}">
                <a16:creationId xmlns:a16="http://schemas.microsoft.com/office/drawing/2014/main" id="{F7A69A6D-2BCA-C6D5-DA64-B41DD3268EF6}"/>
              </a:ext>
            </a:extLst>
          </p:cNvPr>
          <p:cNvCxnSpPr>
            <a:cxnSpLocks/>
            <a:endCxn id="20" idx="2"/>
          </p:cNvCxnSpPr>
          <p:nvPr/>
        </p:nvCxnSpPr>
        <p:spPr>
          <a:xfrm flipV="1">
            <a:off x="1408252" y="3303833"/>
            <a:ext cx="716793" cy="24104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64" name="Oval 63">
            <a:extLst>
              <a:ext uri="{FF2B5EF4-FFF2-40B4-BE49-F238E27FC236}">
                <a16:creationId xmlns:a16="http://schemas.microsoft.com/office/drawing/2014/main" id="{E03EA3CE-E456-1DEE-7D30-D42EC3A29801}"/>
              </a:ext>
            </a:extLst>
          </p:cNvPr>
          <p:cNvSpPr/>
          <p:nvPr/>
        </p:nvSpPr>
        <p:spPr>
          <a:xfrm>
            <a:off x="2125045" y="2783896"/>
            <a:ext cx="2748116" cy="281848"/>
          </a:xfrm>
          <a:prstGeom prst="ellipse">
            <a:avLst/>
          </a:prstGeom>
          <a:solidFill>
            <a:srgbClr val="C00000"/>
          </a:solidFill>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IE" sz="1400" dirty="0"/>
              <a:t>Join Workspace</a:t>
            </a:r>
            <a:endParaRPr lang="pl-PL" sz="1400" dirty="0"/>
          </a:p>
        </p:txBody>
      </p:sp>
      <p:cxnSp>
        <p:nvCxnSpPr>
          <p:cNvPr id="71" name="Straight Arrow Connector 70">
            <a:extLst>
              <a:ext uri="{FF2B5EF4-FFF2-40B4-BE49-F238E27FC236}">
                <a16:creationId xmlns:a16="http://schemas.microsoft.com/office/drawing/2014/main" id="{0EFE106C-FAD8-2DEE-F114-654B4DA042A1}"/>
              </a:ext>
            </a:extLst>
          </p:cNvPr>
          <p:cNvCxnSpPr>
            <a:endCxn id="64" idx="2"/>
          </p:cNvCxnSpPr>
          <p:nvPr/>
        </p:nvCxnSpPr>
        <p:spPr>
          <a:xfrm>
            <a:off x="1435510" y="2001453"/>
            <a:ext cx="689535" cy="92336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75" name="Straight Arrow Connector 74">
            <a:extLst>
              <a:ext uri="{FF2B5EF4-FFF2-40B4-BE49-F238E27FC236}">
                <a16:creationId xmlns:a16="http://schemas.microsoft.com/office/drawing/2014/main" id="{AC3C49D8-D43F-C175-E421-5267EF12BAE5}"/>
              </a:ext>
            </a:extLst>
          </p:cNvPr>
          <p:cNvCxnSpPr>
            <a:endCxn id="21" idx="2"/>
          </p:cNvCxnSpPr>
          <p:nvPr/>
        </p:nvCxnSpPr>
        <p:spPr>
          <a:xfrm>
            <a:off x="1435510" y="3544882"/>
            <a:ext cx="672866" cy="206709"/>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79" name="Straight Arrow Connector 78">
            <a:extLst>
              <a:ext uri="{FF2B5EF4-FFF2-40B4-BE49-F238E27FC236}">
                <a16:creationId xmlns:a16="http://schemas.microsoft.com/office/drawing/2014/main" id="{386218AC-5B0F-142F-0221-9204CE71B22F}"/>
              </a:ext>
            </a:extLst>
          </p:cNvPr>
          <p:cNvCxnSpPr>
            <a:endCxn id="22" idx="2"/>
          </p:cNvCxnSpPr>
          <p:nvPr/>
        </p:nvCxnSpPr>
        <p:spPr>
          <a:xfrm>
            <a:off x="1435510" y="3544882"/>
            <a:ext cx="689535" cy="66222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83" name="TextBox 82">
            <a:extLst>
              <a:ext uri="{FF2B5EF4-FFF2-40B4-BE49-F238E27FC236}">
                <a16:creationId xmlns:a16="http://schemas.microsoft.com/office/drawing/2014/main" id="{C7F0FFD4-4DE8-4CB7-AF7E-E2EEBE75E813}"/>
              </a:ext>
            </a:extLst>
          </p:cNvPr>
          <p:cNvSpPr txBox="1"/>
          <p:nvPr/>
        </p:nvSpPr>
        <p:spPr>
          <a:xfrm>
            <a:off x="7804462" y="3887426"/>
            <a:ext cx="1197764" cy="584775"/>
          </a:xfrm>
          <a:prstGeom prst="rect">
            <a:avLst/>
          </a:prstGeom>
          <a:noFill/>
        </p:spPr>
        <p:txBody>
          <a:bodyPr wrap="none" rtlCol="0">
            <a:spAutoFit/>
          </a:bodyPr>
          <a:lstStyle/>
          <a:p>
            <a:pPr algn="ctr"/>
            <a:r>
              <a:rPr lang="en-IE" sz="1600" dirty="0"/>
              <a:t>&lt;&lt;service&gt;&gt;</a:t>
            </a:r>
            <a:br>
              <a:rPr lang="en-IE" sz="1600" dirty="0"/>
            </a:br>
            <a:r>
              <a:rPr lang="en-IE" sz="1600" dirty="0"/>
              <a:t>Open AI</a:t>
            </a:r>
            <a:endParaRPr lang="pl-PL" sz="1600" dirty="0"/>
          </a:p>
        </p:txBody>
      </p:sp>
      <p:cxnSp>
        <p:nvCxnSpPr>
          <p:cNvPr id="85" name="Straight Arrow Connector 84">
            <a:extLst>
              <a:ext uri="{FF2B5EF4-FFF2-40B4-BE49-F238E27FC236}">
                <a16:creationId xmlns:a16="http://schemas.microsoft.com/office/drawing/2014/main" id="{4C5D6295-40B4-D001-060B-EFC1463E77AF}"/>
              </a:ext>
            </a:extLst>
          </p:cNvPr>
          <p:cNvCxnSpPr>
            <a:stCxn id="7" idx="6"/>
            <a:endCxn id="83" idx="1"/>
          </p:cNvCxnSpPr>
          <p:nvPr/>
        </p:nvCxnSpPr>
        <p:spPr>
          <a:xfrm>
            <a:off x="7019056" y="2998315"/>
            <a:ext cx="785406" cy="1181499"/>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87" name="Straight Arrow Connector 86">
            <a:extLst>
              <a:ext uri="{FF2B5EF4-FFF2-40B4-BE49-F238E27FC236}">
                <a16:creationId xmlns:a16="http://schemas.microsoft.com/office/drawing/2014/main" id="{0876166B-0D2B-436F-F749-8B61DD14698B}"/>
              </a:ext>
            </a:extLst>
          </p:cNvPr>
          <p:cNvCxnSpPr>
            <a:stCxn id="12" idx="6"/>
            <a:endCxn id="83" idx="1"/>
          </p:cNvCxnSpPr>
          <p:nvPr/>
        </p:nvCxnSpPr>
        <p:spPr>
          <a:xfrm flipV="1">
            <a:off x="7019056" y="4179814"/>
            <a:ext cx="785406" cy="1116646"/>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
        <p:nvSpPr>
          <p:cNvPr id="92" name="TextBox 91">
            <a:extLst>
              <a:ext uri="{FF2B5EF4-FFF2-40B4-BE49-F238E27FC236}">
                <a16:creationId xmlns:a16="http://schemas.microsoft.com/office/drawing/2014/main" id="{5EDE58DA-0420-7509-28DE-2669B1FE2EC5}"/>
              </a:ext>
            </a:extLst>
          </p:cNvPr>
          <p:cNvSpPr txBox="1"/>
          <p:nvPr/>
        </p:nvSpPr>
        <p:spPr>
          <a:xfrm>
            <a:off x="7634797" y="1612985"/>
            <a:ext cx="1465273" cy="830997"/>
          </a:xfrm>
          <a:prstGeom prst="rect">
            <a:avLst/>
          </a:prstGeom>
          <a:noFill/>
        </p:spPr>
        <p:txBody>
          <a:bodyPr wrap="none" rtlCol="0">
            <a:spAutoFit/>
          </a:bodyPr>
          <a:lstStyle/>
          <a:p>
            <a:pPr algn="ctr"/>
            <a:r>
              <a:rPr lang="en-IE" sz="1600" dirty="0"/>
              <a:t>(Optional)</a:t>
            </a:r>
            <a:br>
              <a:rPr lang="en-IE" sz="1600" dirty="0"/>
            </a:br>
            <a:r>
              <a:rPr lang="en-IE" sz="1600" dirty="0"/>
              <a:t>&lt;&lt;service&gt;&gt;</a:t>
            </a:r>
            <a:br>
              <a:rPr lang="en-IE" sz="1600" dirty="0"/>
            </a:br>
            <a:r>
              <a:rPr lang="en-IE" sz="1600" dirty="0"/>
              <a:t>Text-to-speech</a:t>
            </a:r>
            <a:endParaRPr lang="pl-PL" sz="1600" dirty="0"/>
          </a:p>
        </p:txBody>
      </p:sp>
      <p:sp>
        <p:nvSpPr>
          <p:cNvPr id="94" name="TextBox 93">
            <a:extLst>
              <a:ext uri="{FF2B5EF4-FFF2-40B4-BE49-F238E27FC236}">
                <a16:creationId xmlns:a16="http://schemas.microsoft.com/office/drawing/2014/main" id="{FECB6100-A7FC-9DB8-2EBB-C47CD72EFE06}"/>
              </a:ext>
            </a:extLst>
          </p:cNvPr>
          <p:cNvSpPr txBox="1"/>
          <p:nvPr/>
        </p:nvSpPr>
        <p:spPr>
          <a:xfrm>
            <a:off x="7817827" y="2401277"/>
            <a:ext cx="1138386" cy="1015663"/>
          </a:xfrm>
          <a:prstGeom prst="rect">
            <a:avLst/>
          </a:prstGeom>
          <a:noFill/>
        </p:spPr>
        <p:txBody>
          <a:bodyPr wrap="square" rtlCol="0">
            <a:spAutoFit/>
          </a:bodyPr>
          <a:lstStyle/>
          <a:p>
            <a:pPr algn="ctr"/>
            <a:r>
              <a:rPr lang="en-IE" sz="1200" dirty="0"/>
              <a:t>Would be used as an app-wide alternative way to fill in long text fields</a:t>
            </a:r>
            <a:endParaRPr lang="pl-PL" sz="1200" dirty="0"/>
          </a:p>
        </p:txBody>
      </p:sp>
    </p:spTree>
    <p:extLst>
      <p:ext uri="{BB962C8B-B14F-4D97-AF65-F5344CB8AC3E}">
        <p14:creationId xmlns:p14="http://schemas.microsoft.com/office/powerpoint/2010/main" val="41695466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29C3A-C561-87EA-85BB-01749835BBCF}"/>
              </a:ext>
            </a:extLst>
          </p:cNvPr>
          <p:cNvSpPr>
            <a:spLocks noGrp="1"/>
          </p:cNvSpPr>
          <p:nvPr>
            <p:ph type="title"/>
          </p:nvPr>
        </p:nvSpPr>
        <p:spPr>
          <a:xfrm>
            <a:off x="599771" y="106568"/>
            <a:ext cx="7886700" cy="1104943"/>
          </a:xfrm>
        </p:spPr>
        <p:txBody>
          <a:bodyPr/>
          <a:lstStyle/>
          <a:p>
            <a:pPr algn="ctr"/>
            <a:r>
              <a:rPr lang="en-IE" dirty="0"/>
              <a:t>High-level design diagram</a:t>
            </a:r>
            <a:endParaRPr lang="pl-PL" dirty="0"/>
          </a:p>
        </p:txBody>
      </p:sp>
      <p:sp>
        <p:nvSpPr>
          <p:cNvPr id="4" name="Rectangle 3">
            <a:extLst>
              <a:ext uri="{FF2B5EF4-FFF2-40B4-BE49-F238E27FC236}">
                <a16:creationId xmlns:a16="http://schemas.microsoft.com/office/drawing/2014/main" id="{D9C34263-28B0-DD08-902D-2FDDA8A2A7B0}"/>
              </a:ext>
            </a:extLst>
          </p:cNvPr>
          <p:cNvSpPr/>
          <p:nvPr/>
        </p:nvSpPr>
        <p:spPr>
          <a:xfrm>
            <a:off x="589936" y="3146932"/>
            <a:ext cx="1582993" cy="7374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t>Frontend</a:t>
            </a:r>
            <a:endParaRPr lang="pl-PL" dirty="0"/>
          </a:p>
        </p:txBody>
      </p:sp>
      <p:cxnSp>
        <p:nvCxnSpPr>
          <p:cNvPr id="6" name="Straight Connector 5">
            <a:extLst>
              <a:ext uri="{FF2B5EF4-FFF2-40B4-BE49-F238E27FC236}">
                <a16:creationId xmlns:a16="http://schemas.microsoft.com/office/drawing/2014/main" id="{2CBD12DF-E7E2-E894-E37B-4F0247BDBB4E}"/>
              </a:ext>
            </a:extLst>
          </p:cNvPr>
          <p:cNvCxnSpPr>
            <a:cxnSpLocks/>
          </p:cNvCxnSpPr>
          <p:nvPr/>
        </p:nvCxnSpPr>
        <p:spPr>
          <a:xfrm>
            <a:off x="2625213" y="953729"/>
            <a:ext cx="0" cy="466049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 name="Straight Connector 7">
            <a:extLst>
              <a:ext uri="{FF2B5EF4-FFF2-40B4-BE49-F238E27FC236}">
                <a16:creationId xmlns:a16="http://schemas.microsoft.com/office/drawing/2014/main" id="{A3DC454F-2EC6-68F9-10DD-9894F7C6C2F1}"/>
              </a:ext>
            </a:extLst>
          </p:cNvPr>
          <p:cNvCxnSpPr>
            <a:cxnSpLocks/>
          </p:cNvCxnSpPr>
          <p:nvPr/>
        </p:nvCxnSpPr>
        <p:spPr>
          <a:xfrm>
            <a:off x="5702710" y="953729"/>
            <a:ext cx="0" cy="4660490"/>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9" name="Rectangle 8">
            <a:extLst>
              <a:ext uri="{FF2B5EF4-FFF2-40B4-BE49-F238E27FC236}">
                <a16:creationId xmlns:a16="http://schemas.microsoft.com/office/drawing/2014/main" id="{9357DB73-474B-2596-5C64-38A4A7EAB8CF}"/>
              </a:ext>
            </a:extLst>
          </p:cNvPr>
          <p:cNvSpPr/>
          <p:nvPr/>
        </p:nvSpPr>
        <p:spPr>
          <a:xfrm>
            <a:off x="589937" y="1875299"/>
            <a:ext cx="1582993" cy="7374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t>Google OAuth</a:t>
            </a:r>
            <a:br>
              <a:rPr lang="en-IE" dirty="0"/>
            </a:br>
            <a:r>
              <a:rPr lang="en-IE" dirty="0"/>
              <a:t>API</a:t>
            </a:r>
            <a:endParaRPr lang="pl-PL" dirty="0"/>
          </a:p>
        </p:txBody>
      </p:sp>
      <p:cxnSp>
        <p:nvCxnSpPr>
          <p:cNvPr id="11" name="Straight Arrow Connector 10">
            <a:extLst>
              <a:ext uri="{FF2B5EF4-FFF2-40B4-BE49-F238E27FC236}">
                <a16:creationId xmlns:a16="http://schemas.microsoft.com/office/drawing/2014/main" id="{1DA8F252-32DE-18A6-696E-87E5C9C3504F}"/>
              </a:ext>
            </a:extLst>
          </p:cNvPr>
          <p:cNvCxnSpPr>
            <a:stCxn id="4" idx="0"/>
            <a:endCxn id="9" idx="2"/>
          </p:cNvCxnSpPr>
          <p:nvPr/>
        </p:nvCxnSpPr>
        <p:spPr>
          <a:xfrm flipV="1">
            <a:off x="1381433" y="2612719"/>
            <a:ext cx="1" cy="53421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5" name="Rectangle 14">
            <a:extLst>
              <a:ext uri="{FF2B5EF4-FFF2-40B4-BE49-F238E27FC236}">
                <a16:creationId xmlns:a16="http://schemas.microsoft.com/office/drawing/2014/main" id="{C7751D3B-4E79-FF8B-7591-A50C0FE3E71D}"/>
              </a:ext>
            </a:extLst>
          </p:cNvPr>
          <p:cNvSpPr/>
          <p:nvPr/>
        </p:nvSpPr>
        <p:spPr>
          <a:xfrm>
            <a:off x="589935" y="4418565"/>
            <a:ext cx="1582993" cy="7374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t>Text to Speech</a:t>
            </a:r>
            <a:br>
              <a:rPr lang="en-IE" dirty="0"/>
            </a:br>
            <a:r>
              <a:rPr lang="en-IE" dirty="0"/>
              <a:t>API (Optional)</a:t>
            </a:r>
            <a:endParaRPr lang="pl-PL" dirty="0"/>
          </a:p>
        </p:txBody>
      </p:sp>
      <p:cxnSp>
        <p:nvCxnSpPr>
          <p:cNvPr id="17" name="Straight Arrow Connector 16">
            <a:extLst>
              <a:ext uri="{FF2B5EF4-FFF2-40B4-BE49-F238E27FC236}">
                <a16:creationId xmlns:a16="http://schemas.microsoft.com/office/drawing/2014/main" id="{16F1D58B-B65E-F122-DBD6-86C2F300F8BB}"/>
              </a:ext>
            </a:extLst>
          </p:cNvPr>
          <p:cNvCxnSpPr>
            <a:stCxn id="4" idx="2"/>
            <a:endCxn id="15" idx="0"/>
          </p:cNvCxnSpPr>
          <p:nvPr/>
        </p:nvCxnSpPr>
        <p:spPr>
          <a:xfrm flipH="1">
            <a:off x="1381432" y="3884352"/>
            <a:ext cx="1" cy="53421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18" name="Rectangle 17">
            <a:extLst>
              <a:ext uri="{FF2B5EF4-FFF2-40B4-BE49-F238E27FC236}">
                <a16:creationId xmlns:a16="http://schemas.microsoft.com/office/drawing/2014/main" id="{AB7D5E38-87C7-0F3C-D21D-1F7171246352}"/>
              </a:ext>
            </a:extLst>
          </p:cNvPr>
          <p:cNvSpPr/>
          <p:nvPr/>
        </p:nvSpPr>
        <p:spPr>
          <a:xfrm>
            <a:off x="3441290" y="1665546"/>
            <a:ext cx="1582993" cy="7374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t>Users</a:t>
            </a:r>
            <a:endParaRPr lang="pl-PL" dirty="0"/>
          </a:p>
        </p:txBody>
      </p:sp>
      <p:sp>
        <p:nvSpPr>
          <p:cNvPr id="19" name="Rectangle 18">
            <a:extLst>
              <a:ext uri="{FF2B5EF4-FFF2-40B4-BE49-F238E27FC236}">
                <a16:creationId xmlns:a16="http://schemas.microsoft.com/office/drawing/2014/main" id="{73546E10-6A5D-7BEE-5019-8AA2AC71D40E}"/>
              </a:ext>
            </a:extLst>
          </p:cNvPr>
          <p:cNvSpPr/>
          <p:nvPr/>
        </p:nvSpPr>
        <p:spPr>
          <a:xfrm>
            <a:off x="6234263" y="1409299"/>
            <a:ext cx="1582993" cy="7374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t>Google OAuth</a:t>
            </a:r>
            <a:br>
              <a:rPr lang="en-IE" dirty="0"/>
            </a:br>
            <a:r>
              <a:rPr lang="en-IE" dirty="0"/>
              <a:t>API</a:t>
            </a:r>
            <a:endParaRPr lang="pl-PL" dirty="0"/>
          </a:p>
        </p:txBody>
      </p:sp>
      <p:sp>
        <p:nvSpPr>
          <p:cNvPr id="20" name="Rectangle 19">
            <a:extLst>
              <a:ext uri="{FF2B5EF4-FFF2-40B4-BE49-F238E27FC236}">
                <a16:creationId xmlns:a16="http://schemas.microsoft.com/office/drawing/2014/main" id="{47AB483B-8724-B694-D738-E830006CE9CC}"/>
              </a:ext>
            </a:extLst>
          </p:cNvPr>
          <p:cNvSpPr/>
          <p:nvPr/>
        </p:nvSpPr>
        <p:spPr>
          <a:xfrm>
            <a:off x="6234262" y="4787275"/>
            <a:ext cx="1582993" cy="7374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t>Firebase</a:t>
            </a:r>
            <a:endParaRPr lang="pl-PL" dirty="0"/>
          </a:p>
        </p:txBody>
      </p:sp>
      <p:sp>
        <p:nvSpPr>
          <p:cNvPr id="21" name="Rectangle 20">
            <a:extLst>
              <a:ext uri="{FF2B5EF4-FFF2-40B4-BE49-F238E27FC236}">
                <a16:creationId xmlns:a16="http://schemas.microsoft.com/office/drawing/2014/main" id="{6AEC4D47-ECB4-C361-7FA0-9E5CCA1B72B3}"/>
              </a:ext>
            </a:extLst>
          </p:cNvPr>
          <p:cNvSpPr/>
          <p:nvPr/>
        </p:nvSpPr>
        <p:spPr>
          <a:xfrm>
            <a:off x="6234262" y="3094637"/>
            <a:ext cx="1582993" cy="7374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t>Open AI</a:t>
            </a:r>
            <a:br>
              <a:rPr lang="en-IE" dirty="0"/>
            </a:br>
            <a:r>
              <a:rPr lang="en-IE" dirty="0"/>
              <a:t>API</a:t>
            </a:r>
            <a:endParaRPr lang="pl-PL" dirty="0"/>
          </a:p>
        </p:txBody>
      </p:sp>
      <p:sp>
        <p:nvSpPr>
          <p:cNvPr id="22" name="Rectangle 21">
            <a:extLst>
              <a:ext uri="{FF2B5EF4-FFF2-40B4-BE49-F238E27FC236}">
                <a16:creationId xmlns:a16="http://schemas.microsoft.com/office/drawing/2014/main" id="{C034A743-019A-1BE5-5BAA-1E1BE9465BA0}"/>
              </a:ext>
            </a:extLst>
          </p:cNvPr>
          <p:cNvSpPr/>
          <p:nvPr/>
        </p:nvSpPr>
        <p:spPr>
          <a:xfrm>
            <a:off x="6234262" y="3940956"/>
            <a:ext cx="1582993" cy="7374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t>Main Database</a:t>
            </a:r>
            <a:endParaRPr lang="pl-PL" dirty="0"/>
          </a:p>
        </p:txBody>
      </p:sp>
      <p:sp>
        <p:nvSpPr>
          <p:cNvPr id="23" name="Rectangle 22">
            <a:extLst>
              <a:ext uri="{FF2B5EF4-FFF2-40B4-BE49-F238E27FC236}">
                <a16:creationId xmlns:a16="http://schemas.microsoft.com/office/drawing/2014/main" id="{2C0D9B5E-CAB2-793D-BB4C-C7A04655804B}"/>
              </a:ext>
            </a:extLst>
          </p:cNvPr>
          <p:cNvSpPr/>
          <p:nvPr/>
        </p:nvSpPr>
        <p:spPr>
          <a:xfrm>
            <a:off x="6234262" y="2253241"/>
            <a:ext cx="1582993" cy="7374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t>Vector Database</a:t>
            </a:r>
            <a:endParaRPr lang="pl-PL" dirty="0"/>
          </a:p>
        </p:txBody>
      </p:sp>
      <p:sp>
        <p:nvSpPr>
          <p:cNvPr id="24" name="Rectangle 23">
            <a:extLst>
              <a:ext uri="{FF2B5EF4-FFF2-40B4-BE49-F238E27FC236}">
                <a16:creationId xmlns:a16="http://schemas.microsoft.com/office/drawing/2014/main" id="{B038611A-25D8-7494-C032-65B4159DFA89}"/>
              </a:ext>
            </a:extLst>
          </p:cNvPr>
          <p:cNvSpPr/>
          <p:nvPr/>
        </p:nvSpPr>
        <p:spPr>
          <a:xfrm>
            <a:off x="3441289" y="2670072"/>
            <a:ext cx="1582993" cy="7374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t>Notes</a:t>
            </a:r>
            <a:endParaRPr lang="pl-PL" dirty="0"/>
          </a:p>
        </p:txBody>
      </p:sp>
      <p:sp>
        <p:nvSpPr>
          <p:cNvPr id="25" name="Rectangle 24">
            <a:extLst>
              <a:ext uri="{FF2B5EF4-FFF2-40B4-BE49-F238E27FC236}">
                <a16:creationId xmlns:a16="http://schemas.microsoft.com/office/drawing/2014/main" id="{DDCFF8A7-7821-2989-C2FB-171C6B3AA149}"/>
              </a:ext>
            </a:extLst>
          </p:cNvPr>
          <p:cNvSpPr/>
          <p:nvPr/>
        </p:nvSpPr>
        <p:spPr>
          <a:xfrm>
            <a:off x="3441288" y="3670286"/>
            <a:ext cx="1582993" cy="7374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t>Templates</a:t>
            </a:r>
            <a:endParaRPr lang="pl-PL" dirty="0"/>
          </a:p>
        </p:txBody>
      </p:sp>
      <p:sp>
        <p:nvSpPr>
          <p:cNvPr id="26" name="Rectangle 25">
            <a:extLst>
              <a:ext uri="{FF2B5EF4-FFF2-40B4-BE49-F238E27FC236}">
                <a16:creationId xmlns:a16="http://schemas.microsoft.com/office/drawing/2014/main" id="{A3ED75E3-F6DD-D326-A379-922CC7F18D71}"/>
              </a:ext>
            </a:extLst>
          </p:cNvPr>
          <p:cNvSpPr/>
          <p:nvPr/>
        </p:nvSpPr>
        <p:spPr>
          <a:xfrm>
            <a:off x="3441288" y="4674812"/>
            <a:ext cx="1582993" cy="73742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IE" dirty="0"/>
              <a:t>Workspaces</a:t>
            </a:r>
            <a:endParaRPr lang="pl-PL" dirty="0"/>
          </a:p>
        </p:txBody>
      </p:sp>
      <p:cxnSp>
        <p:nvCxnSpPr>
          <p:cNvPr id="28" name="Straight Arrow Connector 27">
            <a:extLst>
              <a:ext uri="{FF2B5EF4-FFF2-40B4-BE49-F238E27FC236}">
                <a16:creationId xmlns:a16="http://schemas.microsoft.com/office/drawing/2014/main" id="{965FFA21-5E22-B151-6508-BB29B9D8A30E}"/>
              </a:ext>
            </a:extLst>
          </p:cNvPr>
          <p:cNvCxnSpPr>
            <a:stCxn id="4" idx="3"/>
            <a:endCxn id="18" idx="1"/>
          </p:cNvCxnSpPr>
          <p:nvPr/>
        </p:nvCxnSpPr>
        <p:spPr>
          <a:xfrm flipV="1">
            <a:off x="2172929" y="2034256"/>
            <a:ext cx="1268361" cy="148138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0" name="Straight Arrow Connector 29">
            <a:extLst>
              <a:ext uri="{FF2B5EF4-FFF2-40B4-BE49-F238E27FC236}">
                <a16:creationId xmlns:a16="http://schemas.microsoft.com/office/drawing/2014/main" id="{D3E91A62-12F1-A3F8-2D20-33267FAC2D74}"/>
              </a:ext>
            </a:extLst>
          </p:cNvPr>
          <p:cNvCxnSpPr>
            <a:stCxn id="4" idx="3"/>
            <a:endCxn id="24" idx="1"/>
          </p:cNvCxnSpPr>
          <p:nvPr/>
        </p:nvCxnSpPr>
        <p:spPr>
          <a:xfrm flipV="1">
            <a:off x="2172929" y="3038782"/>
            <a:ext cx="1268360" cy="47686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2" name="Straight Arrow Connector 31">
            <a:extLst>
              <a:ext uri="{FF2B5EF4-FFF2-40B4-BE49-F238E27FC236}">
                <a16:creationId xmlns:a16="http://schemas.microsoft.com/office/drawing/2014/main" id="{48EEA1E2-A1ED-6B6A-397E-DEF8EC963AAF}"/>
              </a:ext>
            </a:extLst>
          </p:cNvPr>
          <p:cNvCxnSpPr>
            <a:stCxn id="4" idx="3"/>
            <a:endCxn id="25" idx="1"/>
          </p:cNvCxnSpPr>
          <p:nvPr/>
        </p:nvCxnSpPr>
        <p:spPr>
          <a:xfrm>
            <a:off x="2172929" y="3515642"/>
            <a:ext cx="1268359" cy="52335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4" name="Straight Arrow Connector 33">
            <a:extLst>
              <a:ext uri="{FF2B5EF4-FFF2-40B4-BE49-F238E27FC236}">
                <a16:creationId xmlns:a16="http://schemas.microsoft.com/office/drawing/2014/main" id="{AD57E261-0E0A-5680-D000-42F750B0845D}"/>
              </a:ext>
            </a:extLst>
          </p:cNvPr>
          <p:cNvCxnSpPr>
            <a:stCxn id="4" idx="3"/>
            <a:endCxn id="26" idx="1"/>
          </p:cNvCxnSpPr>
          <p:nvPr/>
        </p:nvCxnSpPr>
        <p:spPr>
          <a:xfrm>
            <a:off x="2172929" y="3515642"/>
            <a:ext cx="1268359" cy="152788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38" name="Straight Arrow Connector 37">
            <a:extLst>
              <a:ext uri="{FF2B5EF4-FFF2-40B4-BE49-F238E27FC236}">
                <a16:creationId xmlns:a16="http://schemas.microsoft.com/office/drawing/2014/main" id="{EBECC58A-7F6A-A26A-1B41-6A7C37DD7526}"/>
              </a:ext>
            </a:extLst>
          </p:cNvPr>
          <p:cNvCxnSpPr>
            <a:stCxn id="18" idx="3"/>
            <a:endCxn id="19" idx="1"/>
          </p:cNvCxnSpPr>
          <p:nvPr/>
        </p:nvCxnSpPr>
        <p:spPr>
          <a:xfrm flipV="1">
            <a:off x="5024283" y="1778009"/>
            <a:ext cx="1209980" cy="256247"/>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0" name="Straight Arrow Connector 39">
            <a:extLst>
              <a:ext uri="{FF2B5EF4-FFF2-40B4-BE49-F238E27FC236}">
                <a16:creationId xmlns:a16="http://schemas.microsoft.com/office/drawing/2014/main" id="{3CF6FA8D-4AE2-9DAB-52BA-0FEC93595EF1}"/>
              </a:ext>
            </a:extLst>
          </p:cNvPr>
          <p:cNvCxnSpPr>
            <a:cxnSpLocks/>
            <a:stCxn id="26" idx="3"/>
            <a:endCxn id="20" idx="1"/>
          </p:cNvCxnSpPr>
          <p:nvPr/>
        </p:nvCxnSpPr>
        <p:spPr>
          <a:xfrm>
            <a:off x="5024281" y="5043522"/>
            <a:ext cx="1209981" cy="112463"/>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5" name="Straight Arrow Connector 44">
            <a:extLst>
              <a:ext uri="{FF2B5EF4-FFF2-40B4-BE49-F238E27FC236}">
                <a16:creationId xmlns:a16="http://schemas.microsoft.com/office/drawing/2014/main" id="{F2F0443A-A853-30CE-9B55-10E8775B53F0}"/>
              </a:ext>
            </a:extLst>
          </p:cNvPr>
          <p:cNvCxnSpPr>
            <a:stCxn id="24" idx="3"/>
            <a:endCxn id="23" idx="1"/>
          </p:cNvCxnSpPr>
          <p:nvPr/>
        </p:nvCxnSpPr>
        <p:spPr>
          <a:xfrm flipV="1">
            <a:off x="5024282" y="2621951"/>
            <a:ext cx="1209980" cy="416831"/>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7" name="Straight Arrow Connector 46">
            <a:extLst>
              <a:ext uri="{FF2B5EF4-FFF2-40B4-BE49-F238E27FC236}">
                <a16:creationId xmlns:a16="http://schemas.microsoft.com/office/drawing/2014/main" id="{8ADCA536-04ED-DA79-A554-66449CF5A6F6}"/>
              </a:ext>
            </a:extLst>
          </p:cNvPr>
          <p:cNvCxnSpPr>
            <a:stCxn id="24" idx="3"/>
            <a:endCxn id="22" idx="1"/>
          </p:cNvCxnSpPr>
          <p:nvPr/>
        </p:nvCxnSpPr>
        <p:spPr>
          <a:xfrm>
            <a:off x="5024282" y="3038782"/>
            <a:ext cx="1209980" cy="1270884"/>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49" name="Straight Arrow Connector 48">
            <a:extLst>
              <a:ext uri="{FF2B5EF4-FFF2-40B4-BE49-F238E27FC236}">
                <a16:creationId xmlns:a16="http://schemas.microsoft.com/office/drawing/2014/main" id="{6258BE50-82D8-8FD1-5739-D34278C03E60}"/>
              </a:ext>
            </a:extLst>
          </p:cNvPr>
          <p:cNvCxnSpPr>
            <a:stCxn id="24" idx="3"/>
            <a:endCxn id="21" idx="1"/>
          </p:cNvCxnSpPr>
          <p:nvPr/>
        </p:nvCxnSpPr>
        <p:spPr>
          <a:xfrm>
            <a:off x="5024282" y="3038782"/>
            <a:ext cx="1209980" cy="424565"/>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51" name="Straight Arrow Connector 50">
            <a:extLst>
              <a:ext uri="{FF2B5EF4-FFF2-40B4-BE49-F238E27FC236}">
                <a16:creationId xmlns:a16="http://schemas.microsoft.com/office/drawing/2014/main" id="{1B28DAD3-8A6E-CA66-5A4D-AB70345B1C4B}"/>
              </a:ext>
            </a:extLst>
          </p:cNvPr>
          <p:cNvCxnSpPr>
            <a:stCxn id="25" idx="3"/>
            <a:endCxn id="22" idx="1"/>
          </p:cNvCxnSpPr>
          <p:nvPr/>
        </p:nvCxnSpPr>
        <p:spPr>
          <a:xfrm>
            <a:off x="5024281" y="4038996"/>
            <a:ext cx="1209981" cy="27067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61" name="Straight Arrow Connector 60">
            <a:extLst>
              <a:ext uri="{FF2B5EF4-FFF2-40B4-BE49-F238E27FC236}">
                <a16:creationId xmlns:a16="http://schemas.microsoft.com/office/drawing/2014/main" id="{68750D0A-984E-6720-0C7E-8276554EDD67}"/>
              </a:ext>
            </a:extLst>
          </p:cNvPr>
          <p:cNvCxnSpPr>
            <a:cxnSpLocks/>
            <a:endCxn id="22" idx="3"/>
          </p:cNvCxnSpPr>
          <p:nvPr/>
        </p:nvCxnSpPr>
        <p:spPr>
          <a:xfrm flipH="1">
            <a:off x="7817255" y="4309666"/>
            <a:ext cx="274693" cy="0"/>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66" name="Straight Arrow Connector 65">
            <a:extLst>
              <a:ext uri="{FF2B5EF4-FFF2-40B4-BE49-F238E27FC236}">
                <a16:creationId xmlns:a16="http://schemas.microsoft.com/office/drawing/2014/main" id="{D5DDFECD-EC93-0107-77FC-0AADAC625837}"/>
              </a:ext>
            </a:extLst>
          </p:cNvPr>
          <p:cNvCxnSpPr>
            <a:stCxn id="26" idx="3"/>
            <a:endCxn id="22" idx="1"/>
          </p:cNvCxnSpPr>
          <p:nvPr/>
        </p:nvCxnSpPr>
        <p:spPr>
          <a:xfrm flipV="1">
            <a:off x="5024281" y="4309666"/>
            <a:ext cx="1209981" cy="73385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cxnSp>
        <p:nvCxnSpPr>
          <p:cNvPr id="72" name="Straight Arrow Connector 71">
            <a:extLst>
              <a:ext uri="{FF2B5EF4-FFF2-40B4-BE49-F238E27FC236}">
                <a16:creationId xmlns:a16="http://schemas.microsoft.com/office/drawing/2014/main" id="{41DF3F3B-A0BF-4846-C052-793400107420}"/>
              </a:ext>
            </a:extLst>
          </p:cNvPr>
          <p:cNvCxnSpPr>
            <a:stCxn id="18" idx="2"/>
            <a:endCxn id="24" idx="0"/>
          </p:cNvCxnSpPr>
          <p:nvPr/>
        </p:nvCxnSpPr>
        <p:spPr>
          <a:xfrm flipH="1">
            <a:off x="4232786" y="2402966"/>
            <a:ext cx="1" cy="267106"/>
          </a:xfrm>
          <a:prstGeom prst="straightConnector1">
            <a:avLst/>
          </a:prstGeom>
          <a:ln>
            <a:tailEnd type="triangle"/>
          </a:ln>
        </p:spPr>
        <p:style>
          <a:lnRef idx="1">
            <a:schemeClr val="accent6"/>
          </a:lnRef>
          <a:fillRef idx="0">
            <a:schemeClr val="accent6"/>
          </a:fillRef>
          <a:effectRef idx="0">
            <a:schemeClr val="accent6"/>
          </a:effectRef>
          <a:fontRef idx="minor">
            <a:schemeClr val="tx1"/>
          </a:fontRef>
        </p:style>
      </p:cxnSp>
      <p:sp>
        <p:nvSpPr>
          <p:cNvPr id="73" name="TextBox 72">
            <a:extLst>
              <a:ext uri="{FF2B5EF4-FFF2-40B4-BE49-F238E27FC236}">
                <a16:creationId xmlns:a16="http://schemas.microsoft.com/office/drawing/2014/main" id="{89E3DD90-292B-C279-D50F-5DF6181BAA10}"/>
              </a:ext>
            </a:extLst>
          </p:cNvPr>
          <p:cNvSpPr txBox="1"/>
          <p:nvPr/>
        </p:nvSpPr>
        <p:spPr>
          <a:xfrm>
            <a:off x="3684670" y="1136338"/>
            <a:ext cx="1119217" cy="369332"/>
          </a:xfrm>
          <a:prstGeom prst="rect">
            <a:avLst/>
          </a:prstGeom>
          <a:noFill/>
        </p:spPr>
        <p:txBody>
          <a:bodyPr wrap="none" rtlCol="0">
            <a:spAutoFit/>
          </a:bodyPr>
          <a:lstStyle/>
          <a:p>
            <a:r>
              <a:rPr lang="en-IE" b="1" dirty="0"/>
              <a:t>Back-end</a:t>
            </a:r>
            <a:endParaRPr lang="pl-PL" b="1" dirty="0"/>
          </a:p>
        </p:txBody>
      </p:sp>
      <p:sp>
        <p:nvSpPr>
          <p:cNvPr id="103" name="Freeform: Shape 102">
            <a:extLst>
              <a:ext uri="{FF2B5EF4-FFF2-40B4-BE49-F238E27FC236}">
                <a16:creationId xmlns:a16="http://schemas.microsoft.com/office/drawing/2014/main" id="{4C974388-965C-6987-B624-0B271764F816}"/>
              </a:ext>
            </a:extLst>
          </p:cNvPr>
          <p:cNvSpPr/>
          <p:nvPr/>
        </p:nvSpPr>
        <p:spPr>
          <a:xfrm>
            <a:off x="5004619" y="1297858"/>
            <a:ext cx="3106994" cy="3018503"/>
          </a:xfrm>
          <a:custGeom>
            <a:avLst/>
            <a:gdLst>
              <a:gd name="connsiteX0" fmla="*/ 0 w 3106994"/>
              <a:gd name="connsiteY0" fmla="*/ 511277 h 3018503"/>
              <a:gd name="connsiteX1" fmla="*/ 1219200 w 3106994"/>
              <a:gd name="connsiteY1" fmla="*/ 0 h 3018503"/>
              <a:gd name="connsiteX2" fmla="*/ 3097162 w 3106994"/>
              <a:gd name="connsiteY2" fmla="*/ 9832 h 3018503"/>
              <a:gd name="connsiteX3" fmla="*/ 3106994 w 3106994"/>
              <a:gd name="connsiteY3" fmla="*/ 3018503 h 3018503"/>
            </a:gdLst>
            <a:ahLst/>
            <a:cxnLst>
              <a:cxn ang="0">
                <a:pos x="connsiteX0" y="connsiteY0"/>
              </a:cxn>
              <a:cxn ang="0">
                <a:pos x="connsiteX1" y="connsiteY1"/>
              </a:cxn>
              <a:cxn ang="0">
                <a:pos x="connsiteX2" y="connsiteY2"/>
              </a:cxn>
              <a:cxn ang="0">
                <a:pos x="connsiteX3" y="connsiteY3"/>
              </a:cxn>
            </a:cxnLst>
            <a:rect l="l" t="t" r="r" b="b"/>
            <a:pathLst>
              <a:path w="3106994" h="3018503">
                <a:moveTo>
                  <a:pt x="0" y="511277"/>
                </a:moveTo>
                <a:lnTo>
                  <a:pt x="1219200" y="0"/>
                </a:lnTo>
                <a:lnTo>
                  <a:pt x="3097162" y="9832"/>
                </a:lnTo>
                <a:cubicBezTo>
                  <a:pt x="3100439" y="1012722"/>
                  <a:pt x="3103717" y="2015613"/>
                  <a:pt x="3106994" y="3018503"/>
                </a:cubicBezTo>
              </a:path>
            </a:pathLst>
          </a:custGeom>
        </p:spPr>
        <p:style>
          <a:lnRef idx="1">
            <a:schemeClr val="accent6"/>
          </a:lnRef>
          <a:fillRef idx="0">
            <a:schemeClr val="accent6"/>
          </a:fillRef>
          <a:effectRef idx="0">
            <a:schemeClr val="accent6"/>
          </a:effectRef>
          <a:fontRef idx="minor">
            <a:schemeClr val="tx1"/>
          </a:fontRef>
        </p:style>
        <p:txBody>
          <a:bodyPr rtlCol="0" anchor="ctr"/>
          <a:lstStyle/>
          <a:p>
            <a:pPr algn="ctr"/>
            <a:endParaRPr lang="pl-PL"/>
          </a:p>
        </p:txBody>
      </p:sp>
      <p:sp>
        <p:nvSpPr>
          <p:cNvPr id="31" name="Freeform: Shape 30">
            <a:extLst>
              <a:ext uri="{FF2B5EF4-FFF2-40B4-BE49-F238E27FC236}">
                <a16:creationId xmlns:a16="http://schemas.microsoft.com/office/drawing/2014/main" id="{5457A0A0-863F-B5CC-D4F5-F74E37B99E93}"/>
              </a:ext>
            </a:extLst>
          </p:cNvPr>
          <p:cNvSpPr/>
          <p:nvPr/>
        </p:nvSpPr>
        <p:spPr>
          <a:xfrm>
            <a:off x="2964423" y="2027583"/>
            <a:ext cx="478492" cy="3015939"/>
          </a:xfrm>
          <a:custGeom>
            <a:avLst/>
            <a:gdLst>
              <a:gd name="connsiteX0" fmla="*/ 477078 w 477078"/>
              <a:gd name="connsiteY0" fmla="*/ 7951 h 3045349"/>
              <a:gd name="connsiteX1" fmla="*/ 0 w 477078"/>
              <a:gd name="connsiteY1" fmla="*/ 0 h 3045349"/>
              <a:gd name="connsiteX2" fmla="*/ 15902 w 477078"/>
              <a:gd name="connsiteY2" fmla="*/ 3045349 h 3045349"/>
            </a:gdLst>
            <a:ahLst/>
            <a:cxnLst>
              <a:cxn ang="0">
                <a:pos x="connsiteX0" y="connsiteY0"/>
              </a:cxn>
              <a:cxn ang="0">
                <a:pos x="connsiteX1" y="connsiteY1"/>
              </a:cxn>
              <a:cxn ang="0">
                <a:pos x="connsiteX2" y="connsiteY2"/>
              </a:cxn>
            </a:cxnLst>
            <a:rect l="l" t="t" r="r" b="b"/>
            <a:pathLst>
              <a:path w="477078" h="3045349">
                <a:moveTo>
                  <a:pt x="477078" y="7951"/>
                </a:moveTo>
                <a:lnTo>
                  <a:pt x="0" y="0"/>
                </a:lnTo>
                <a:cubicBezTo>
                  <a:pt x="5301" y="1015116"/>
                  <a:pt x="10601" y="2030233"/>
                  <a:pt x="15902" y="3045349"/>
                </a:cubicBezTo>
              </a:path>
            </a:pathLst>
          </a:custGeom>
        </p:spPr>
        <p:style>
          <a:lnRef idx="1">
            <a:schemeClr val="accent3"/>
          </a:lnRef>
          <a:fillRef idx="0">
            <a:schemeClr val="accent3"/>
          </a:fillRef>
          <a:effectRef idx="0">
            <a:schemeClr val="accent3"/>
          </a:effectRef>
          <a:fontRef idx="minor">
            <a:schemeClr val="tx1"/>
          </a:fontRef>
        </p:style>
        <p:txBody>
          <a:bodyPr rtlCol="0" anchor="ctr"/>
          <a:lstStyle/>
          <a:p>
            <a:pPr algn="ctr"/>
            <a:endParaRPr lang="pl-PL"/>
          </a:p>
        </p:txBody>
      </p:sp>
      <p:cxnSp>
        <p:nvCxnSpPr>
          <p:cNvPr id="35" name="Straight Arrow Connector 34">
            <a:extLst>
              <a:ext uri="{FF2B5EF4-FFF2-40B4-BE49-F238E27FC236}">
                <a16:creationId xmlns:a16="http://schemas.microsoft.com/office/drawing/2014/main" id="{8AE7FD13-C0E7-4CC3-5604-2076C09A9AEE}"/>
              </a:ext>
            </a:extLst>
          </p:cNvPr>
          <p:cNvCxnSpPr>
            <a:cxnSpLocks/>
            <a:stCxn id="31" idx="2"/>
            <a:endCxn id="26" idx="1"/>
          </p:cNvCxnSpPr>
          <p:nvPr/>
        </p:nvCxnSpPr>
        <p:spPr>
          <a:xfrm>
            <a:off x="2980372" y="5043522"/>
            <a:ext cx="460916"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cxnSp>
        <p:nvCxnSpPr>
          <p:cNvPr id="39" name="Straight Arrow Connector 38">
            <a:extLst>
              <a:ext uri="{FF2B5EF4-FFF2-40B4-BE49-F238E27FC236}">
                <a16:creationId xmlns:a16="http://schemas.microsoft.com/office/drawing/2014/main" id="{2B2E2071-9B9D-A638-CDD1-C00C6F9B63BA}"/>
              </a:ext>
            </a:extLst>
          </p:cNvPr>
          <p:cNvCxnSpPr>
            <a:endCxn id="25" idx="1"/>
          </p:cNvCxnSpPr>
          <p:nvPr/>
        </p:nvCxnSpPr>
        <p:spPr>
          <a:xfrm>
            <a:off x="2980372" y="4038996"/>
            <a:ext cx="460916" cy="0"/>
          </a:xfrm>
          <a:prstGeom prst="straightConnector1">
            <a:avLst/>
          </a:prstGeom>
          <a:ln>
            <a:tailEnd type="triangle"/>
          </a:ln>
        </p:spPr>
        <p:style>
          <a:lnRef idx="1">
            <a:schemeClr val="accent3"/>
          </a:lnRef>
          <a:fillRef idx="0">
            <a:schemeClr val="accent3"/>
          </a:fillRef>
          <a:effectRef idx="0">
            <a:schemeClr val="accent3"/>
          </a:effectRef>
          <a:fontRef idx="minor">
            <a:schemeClr val="tx1"/>
          </a:fontRef>
        </p:style>
      </p:cxnSp>
    </p:spTree>
    <p:extLst>
      <p:ext uri="{BB962C8B-B14F-4D97-AF65-F5344CB8AC3E}">
        <p14:creationId xmlns:p14="http://schemas.microsoft.com/office/powerpoint/2010/main" val="2648886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CF588B-32D1-73C3-2B77-0D4C1E43B738}"/>
              </a:ext>
            </a:extLst>
          </p:cNvPr>
          <p:cNvSpPr>
            <a:spLocks noGrp="1"/>
          </p:cNvSpPr>
          <p:nvPr>
            <p:ph type="title"/>
          </p:nvPr>
        </p:nvSpPr>
        <p:spPr/>
        <p:txBody>
          <a:bodyPr/>
          <a:lstStyle/>
          <a:p>
            <a:pPr algn="ctr"/>
            <a:r>
              <a:rPr lang="en-IE" dirty="0"/>
              <a:t>The main </a:t>
            </a:r>
            <a:r>
              <a:rPr lang="en-IE"/>
              <a:t>technical challenge</a:t>
            </a:r>
            <a:endParaRPr lang="pl-PL"/>
          </a:p>
        </p:txBody>
      </p:sp>
      <p:sp>
        <p:nvSpPr>
          <p:cNvPr id="3" name="Content Placeholder 2">
            <a:extLst>
              <a:ext uri="{FF2B5EF4-FFF2-40B4-BE49-F238E27FC236}">
                <a16:creationId xmlns:a16="http://schemas.microsoft.com/office/drawing/2014/main" id="{5F72ABB2-A1D9-4393-2F21-A0B84DF7BA39}"/>
              </a:ext>
            </a:extLst>
          </p:cNvPr>
          <p:cNvSpPr>
            <a:spLocks noGrp="1"/>
          </p:cNvSpPr>
          <p:nvPr>
            <p:ph idx="1"/>
          </p:nvPr>
        </p:nvSpPr>
        <p:spPr/>
        <p:txBody>
          <a:bodyPr/>
          <a:lstStyle/>
          <a:p>
            <a:endParaRPr lang="pl-PL"/>
          </a:p>
        </p:txBody>
      </p:sp>
    </p:spTree>
    <p:extLst>
      <p:ext uri="{BB962C8B-B14F-4D97-AF65-F5344CB8AC3E}">
        <p14:creationId xmlns:p14="http://schemas.microsoft.com/office/powerpoint/2010/main" val="488126277"/>
      </p:ext>
    </p:extLst>
  </p:cSld>
  <p:clrMapOvr>
    <a:masterClrMapping/>
  </p:clrMapOvr>
</p:sld>
</file>

<file path=ppt/theme/theme1.xml><?xml version="1.0" encoding="utf-8"?>
<a:theme xmlns:a="http://schemas.openxmlformats.org/drawingml/2006/main" name="Depth">
  <a:themeElements>
    <a:clrScheme name="Depth">
      <a:dk1>
        <a:sysClr val="windowText" lastClr="000000"/>
      </a:dk1>
      <a:lt1>
        <a:sysClr val="window" lastClr="FFFFFF"/>
      </a:lt1>
      <a:dk2>
        <a:srgbClr val="455F51"/>
      </a:dk2>
      <a:lt2>
        <a:srgbClr val="94D7E4"/>
      </a:lt2>
      <a:accent1>
        <a:srgbClr val="41AEBD"/>
      </a:accent1>
      <a:accent2>
        <a:srgbClr val="97E9D5"/>
      </a:accent2>
      <a:accent3>
        <a:srgbClr val="A2CF49"/>
      </a:accent3>
      <a:accent4>
        <a:srgbClr val="608F3D"/>
      </a:accent4>
      <a:accent5>
        <a:srgbClr val="F4DE3A"/>
      </a:accent5>
      <a:accent6>
        <a:srgbClr val="FCB11C"/>
      </a:accent6>
      <a:hlink>
        <a:srgbClr val="FBCA98"/>
      </a:hlink>
      <a:folHlink>
        <a:srgbClr val="D3B86D"/>
      </a:folHlink>
    </a:clrScheme>
    <a:fontScheme name="Depth">
      <a:maj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メイリオ"/>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epth">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epth" id="{7BEAFC2A-325C-49C4-AC08-2B765DA903F9}" vid="{1735E755-43E6-43AA-ABA2-C989ECC79AF5}"/>
    </a:ext>
  </a:extLst>
</a:theme>
</file>

<file path=docProps/app.xml><?xml version="1.0" encoding="utf-8"?>
<Properties xmlns="http://schemas.openxmlformats.org/officeDocument/2006/extended-properties" xmlns:vt="http://schemas.openxmlformats.org/officeDocument/2006/docPropsVTypes">
  <Template>TM04033923[[fn=Depth]]</Template>
  <TotalTime>370</TotalTime>
  <Words>340</Words>
  <Application>Microsoft Office PowerPoint</Application>
  <PresentationFormat>Custom</PresentationFormat>
  <Paragraphs>97</Paragraphs>
  <Slides>7</Slides>
  <Notes>0</Notes>
  <HiddenSlides>1</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7</vt:i4>
      </vt:variant>
    </vt:vector>
  </HeadingPairs>
  <TitlesOfParts>
    <vt:vector size="10" baseType="lpstr">
      <vt:lpstr>Arial</vt:lpstr>
      <vt:lpstr>Corbel</vt:lpstr>
      <vt:lpstr>Depth</vt:lpstr>
      <vt:lpstr>ThingSpace.ts</vt:lpstr>
      <vt:lpstr>Overview and Target Audience</vt:lpstr>
      <vt:lpstr>Main Actors + central Features</vt:lpstr>
      <vt:lpstr>Use Case Diagram</vt:lpstr>
      <vt:lpstr>Use Case Diagram</vt:lpstr>
      <vt:lpstr>High-level design diagram</vt:lpstr>
      <vt:lpstr>The main technical challenge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Marek Gryszka</dc:creator>
  <cp:lastModifiedBy>Marek Gryszka</cp:lastModifiedBy>
  <cp:revision>29</cp:revision>
  <dcterms:created xsi:type="dcterms:W3CDTF">2025-09-20T02:13:34Z</dcterms:created>
  <dcterms:modified xsi:type="dcterms:W3CDTF">2025-09-25T01:29:26Z</dcterms:modified>
</cp:coreProperties>
</file>