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71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FDF1D2-E65F-CA5E-C945-E37F2F59FA6D}" v="482" dt="2020-04-23T16:38:27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1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6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7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5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1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7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5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8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1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0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39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B3AA34A-FE42-4A17-A2F9-F5CBD9936C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172" r="-2" b="38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REGRESSION?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EEA790-4F43-4E15-9284-ADD0E417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E687A6FB-17A4-466B-BF17-A2F69619F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37284"/>
            <a:ext cx="5081905" cy="39257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F9FE9E-5162-49D5-8277-855E95837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-460"/>
            <a:ext cx="9144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67F4F35-AFB7-4A3B-9DDD-77B67134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453" y="844909"/>
            <a:ext cx="5078730" cy="47105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A2B33A-3EE6-43A3-95DC-C5E4930E6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734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C04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2358645-F27E-4E5C-BDDB-5A06A4DD0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625" y="801793"/>
            <a:ext cx="3635162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8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F029CF3-0B92-4B65-B60E-48D4DA971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195" y="905933"/>
            <a:ext cx="3439614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0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3EF2215-C005-4DB7-9F74-4A2D42C1F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343" y="-3917"/>
            <a:ext cx="4205079" cy="676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3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C04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BD5C22-12C1-4C97-AF37-A91F612A5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373" y="801793"/>
            <a:ext cx="6561665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20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99FD545-ACF3-4E56-9A13-FF0FEA70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651" y="-3918"/>
            <a:ext cx="4290820" cy="677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11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565CCDB-E47D-45D1-BF28-D0A67AE53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15" y="-140623"/>
            <a:ext cx="4722124" cy="676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28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09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5A537C-E1FF-45CD-B911-BCC5BDF7DE42}"/>
              </a:ext>
            </a:extLst>
          </p:cNvPr>
          <p:cNvSpPr txBox="1"/>
          <p:nvPr/>
        </p:nvSpPr>
        <p:spPr>
          <a:xfrm>
            <a:off x="1185798" y="883085"/>
            <a:ext cx="858867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Regression is a statistical method that attempts to determine the strength and character of the relationship between one dependent variable (usually denoted by Y) and a series of other variables (known as independent variables X).It is used in finance, investing, and other disciplines</a:t>
            </a:r>
            <a:endParaRPr lang="en-US" sz="28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DEBCB-7D00-427B-939E-5A70002C440D}"/>
              </a:ext>
            </a:extLst>
          </p:cNvPr>
          <p:cNvSpPr txBox="1"/>
          <p:nvPr/>
        </p:nvSpPr>
        <p:spPr>
          <a:xfrm>
            <a:off x="1182535" y="3666865"/>
            <a:ext cx="857824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Linear regression is a linear approach to modeling the relationship between Y and X</a:t>
            </a:r>
          </a:p>
          <a:p>
            <a:r>
              <a:rPr lang="en-US" sz="2800" dirty="0">
                <a:ea typeface="+mn-lt"/>
                <a:cs typeface="+mn-lt"/>
              </a:rPr>
              <a:t>For more independent variables we call it as 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20191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8847376-B3D2-4E88-8D3E-14978DD14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922" y="781018"/>
            <a:ext cx="8496851" cy="510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2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15BF0CC-9C63-414A-B53B-5E110A22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592" y="347525"/>
            <a:ext cx="6451599" cy="564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C04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0A6BB62C-6247-4379-831D-2659557A2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88" y="801793"/>
            <a:ext cx="10143635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7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70B6DD1-97E2-4DF7-AFA2-D81A5D792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878" y="737750"/>
            <a:ext cx="8320155" cy="433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9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7DFA9-D3A4-41EA-81EF-A03E05444762}"/>
              </a:ext>
            </a:extLst>
          </p:cNvPr>
          <p:cNvSpPr txBox="1"/>
          <p:nvPr/>
        </p:nvSpPr>
        <p:spPr>
          <a:xfrm>
            <a:off x="492369" y="605896"/>
            <a:ext cx="3642309" cy="56462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7B86E1-7CCE-4A4B-99C7-58D999CD7DDE}"/>
              </a:ext>
            </a:extLst>
          </p:cNvPr>
          <p:cNvSpPr txBox="1"/>
          <p:nvPr/>
        </p:nvSpPr>
        <p:spPr>
          <a:xfrm>
            <a:off x="5231958" y="605896"/>
            <a:ext cx="5923721" cy="5646208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is a statistical technique that can show whether and how strongly pairs of variables are related. For example, height and weight are related; taller people tend to be heavier than shorter people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1E987-8AED-4610-89EB-95FCE3C24F99}"/>
              </a:ext>
            </a:extLst>
          </p:cNvPr>
          <p:cNvSpPr txBox="1"/>
          <p:nvPr/>
        </p:nvSpPr>
        <p:spPr>
          <a:xfrm>
            <a:off x="5230330" y="4600850"/>
            <a:ext cx="652006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It ranges from -1.0 to +1.0. The closer r is to +1 or -1, the more closely the two variables are related.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846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79B055-7289-4F20-BA16-9532E3AAD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70" y="141014"/>
            <a:ext cx="4200939" cy="616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8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3B1F56B-C451-4032-BFAE-C356BD976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92" y="784017"/>
            <a:ext cx="7403823" cy="525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138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RightStep">
      <a:dk1>
        <a:srgbClr val="000000"/>
      </a:dk1>
      <a:lt1>
        <a:srgbClr val="FFFFFF"/>
      </a:lt1>
      <a:dk2>
        <a:srgbClr val="413624"/>
      </a:dk2>
      <a:lt2>
        <a:srgbClr val="E2E8E2"/>
      </a:lt2>
      <a:accent1>
        <a:srgbClr val="C04DC3"/>
      </a:accent1>
      <a:accent2>
        <a:srgbClr val="B13B83"/>
      </a:accent2>
      <a:accent3>
        <a:srgbClr val="C34D63"/>
      </a:accent3>
      <a:accent4>
        <a:srgbClr val="B1553B"/>
      </a:accent4>
      <a:accent5>
        <a:srgbClr val="C3994D"/>
      </a:accent5>
      <a:accent6>
        <a:srgbClr val="A3AA38"/>
      </a:accent6>
      <a:hlink>
        <a:srgbClr val="4586C1"/>
      </a:hlink>
      <a:folHlink>
        <a:srgbClr val="82828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RetrospectVTI</vt:lpstr>
      <vt:lpstr>REGRESSION?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173</cp:revision>
  <dcterms:created xsi:type="dcterms:W3CDTF">2020-04-23T14:17:25Z</dcterms:created>
  <dcterms:modified xsi:type="dcterms:W3CDTF">2020-04-23T17:00:08Z</dcterms:modified>
</cp:coreProperties>
</file>