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69774-5CB8-9DD4-C9D7-E6FE5465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5E300A-ADA7-7014-EABF-A0293877C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D30C67-5AAA-45C3-3AA5-A8367BA7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40CC8D-4795-DD1D-5676-5C0CED83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725A80-5F10-0B4F-03A6-1EB946CA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3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6FA84-5BF2-6101-A14A-6DC55C2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347866-3F64-44FB-4258-CE857646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4EC6B3-E130-98E1-64BD-32FACA4F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81292E-BB1E-5B3F-1C8B-AE368E20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0334AD-0314-AFB4-BE7A-E7377A4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37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9E1AD6-FA3A-A0F9-BC57-60ED789C5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5DDA4D-3E0D-1989-F836-A8B00A3A8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72CCAA-955E-9422-65AD-A35111A8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80D180-FE1D-9768-71FC-84169999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62898D-7FDC-8253-26EC-7448DFBC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55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DE043C-68A2-C286-642B-7A178E97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E1445B-53E8-3698-B09A-DFF2A5CF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01A71-0785-8086-2540-4E854492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2BAF5D-8B85-6F15-FD7F-8E92F1C3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4A297-5845-B3C2-0810-711AE282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4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6DC8C-D5CC-1166-3268-9DA523D8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51A763-6117-1772-F4F4-D9BBF37D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5AF9F7-783E-361F-5D9E-F5C50CB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BB1D1-82B2-A647-9187-302C5783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350EED-708D-E52F-A35B-D503FAC8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1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D29B9-B520-ECA9-BA01-793BA9FE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46A5CB-0B0D-83B7-625B-A26C6E01A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6BB808-8CCE-C9CC-76F7-9345A997B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5D328F-ED94-BCD7-9AB1-17585D4A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D0F4D0-1888-88AF-AE2F-FD310B1B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292C66-8B5C-3F26-0A3D-D3C0D160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49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41374-3024-F2D7-8594-079FD03A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051F91-1D9E-51B7-D398-6D9E1285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2D9AF9-3757-A4C7-B806-C35E97BBF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049C25-4121-CB99-C846-ACE07A640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3DCDAC-7862-7272-522D-AB53C6990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9F01BD-E710-6503-C32F-821D4033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D17B25B-C7A1-2BB5-9D47-7D3082D6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BB62B-EA5C-C68E-E7AD-28ED16DD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1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4D3DD-BDFC-AC37-78C7-D3774797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CDA363-903A-406B-CB2F-21E0FFD2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6EB9199-217B-684E-6BFC-A8270C41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B8A1CC-C072-D518-8F84-7238EF9A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F81816-551E-4EEE-2E11-D93E17CB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584A4F-3465-76E0-18CA-5E0D99C4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B08670-AA63-1163-8CCB-11C22209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5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92F86-4E4A-F7B4-E68E-443740FB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226706-AE1F-319E-7357-BCB365EA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730D74-8B57-BAD5-D7D6-02629FD3F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67BC71-82E6-108B-7436-0453DC89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A5802E-7311-CDBF-C452-6D8CA84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E03B1E-C312-25E7-C396-C13E5359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03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88C4EF-060D-36E5-5FE2-62DB3C4D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CEB66B-AB67-407F-B180-77D4A4384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2EDC43-967C-E0F9-D5E4-989EA1B5F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30A58B-3AF0-1E59-1A6C-78932053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F284D2-6BCA-5AE6-13A3-75A9AC10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43E2EF-15AE-B7FF-690D-C78FB0F5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7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C6C683-FD89-F349-D201-77B3B267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C3B46-FFF4-D1F8-68BB-F2824C535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63F275-5072-120B-A724-285A11880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CF379-5389-4EBA-9069-C00C019ADA46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FDF699-6D5A-D513-9880-4D70A3CD1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D19E06-9110-E50A-42C8-F0AEA775C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0F246-5EE0-435B-838C-91673B5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80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E7BF7-9E99-3921-5C3F-D93544FAF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7841"/>
            <a:ext cx="9144000" cy="1662317"/>
          </a:xfrm>
        </p:spPr>
        <p:txBody>
          <a:bodyPr>
            <a:normAutofit fontScale="90000"/>
          </a:bodyPr>
          <a:lstStyle/>
          <a:p>
            <a:r>
              <a:rPr lang="it-IT" dirty="0"/>
              <a:t>Import automatico autorizzazioni LP-Carrozzeria</a:t>
            </a:r>
          </a:p>
        </p:txBody>
      </p:sp>
    </p:spTree>
    <p:extLst>
      <p:ext uri="{BB962C8B-B14F-4D97-AF65-F5344CB8AC3E}">
        <p14:creationId xmlns:p14="http://schemas.microsoft.com/office/powerpoint/2010/main" val="265550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9021A-C5EC-C78B-6ACE-A651445B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/>
              <a:t>Procedimento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727019-DF04-1C94-A9F0-1FCF8C5BF19F}"/>
              </a:ext>
            </a:extLst>
          </p:cNvPr>
          <p:cNvSpPr txBox="1"/>
          <p:nvPr/>
        </p:nvSpPr>
        <p:spPr>
          <a:xfrm>
            <a:off x="838200" y="2300031"/>
            <a:ext cx="618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Collegarsi a: http://&lt;</a:t>
            </a:r>
            <a:r>
              <a:rPr lang="it-IT" dirty="0" err="1"/>
              <a:t>url</a:t>
            </a:r>
            <a:r>
              <a:rPr lang="it-IT" dirty="0"/>
              <a:t>-al-servizio&gt;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2476B4-AC0C-8FFF-3058-8B62DC9A53D7}"/>
              </a:ext>
            </a:extLst>
          </p:cNvPr>
          <p:cNvSpPr txBox="1"/>
          <p:nvPr/>
        </p:nvSpPr>
        <p:spPr>
          <a:xfrm>
            <a:off x="838200" y="1810693"/>
            <a:ext cx="886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Eseguire il download delle autorizzazioni che si vuole importare (in pdf)</a:t>
            </a:r>
          </a:p>
        </p:txBody>
      </p:sp>
    </p:spTree>
    <p:extLst>
      <p:ext uri="{BB962C8B-B14F-4D97-AF65-F5344CB8AC3E}">
        <p14:creationId xmlns:p14="http://schemas.microsoft.com/office/powerpoint/2010/main" val="292482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40AB81-673E-D420-5FE2-36CCE642FF53}"/>
              </a:ext>
            </a:extLst>
          </p:cNvPr>
          <p:cNvSpPr txBox="1"/>
          <p:nvPr/>
        </p:nvSpPr>
        <p:spPr>
          <a:xfrm>
            <a:off x="217283" y="108642"/>
            <a:ext cx="158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Procedimento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ED27203-AC4B-BF6C-26B3-0FF23D29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08" y="600924"/>
            <a:ext cx="11123691" cy="6257076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A031BCE-810B-D364-BA29-50ACBFDB34C3}"/>
              </a:ext>
            </a:extLst>
          </p:cNvPr>
          <p:cNvCxnSpPr>
            <a:cxnSpLocks/>
          </p:cNvCxnSpPr>
          <p:nvPr/>
        </p:nvCxnSpPr>
        <p:spPr>
          <a:xfrm flipH="1" flipV="1">
            <a:off x="3241141" y="2290527"/>
            <a:ext cx="1762316" cy="138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394323-36AB-3E99-A2D3-FCDB19225BC6}"/>
              </a:ext>
            </a:extLst>
          </p:cNvPr>
          <p:cNvSpPr txBox="1"/>
          <p:nvPr/>
        </p:nvSpPr>
        <p:spPr>
          <a:xfrm>
            <a:off x="4816443" y="3749266"/>
            <a:ext cx="434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Inserire qua i documenti da importare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7C623A-1EFE-E8C8-C4F0-1F943655EDA4}"/>
              </a:ext>
            </a:extLst>
          </p:cNvPr>
          <p:cNvSpPr txBox="1"/>
          <p:nvPr/>
        </p:nvSpPr>
        <p:spPr>
          <a:xfrm>
            <a:off x="4816443" y="4189745"/>
            <a:ext cx="434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Si aprirà una finestra «esplora risorse», selezionare i file interessati</a:t>
            </a:r>
          </a:p>
        </p:txBody>
      </p:sp>
    </p:spTree>
    <p:extLst>
      <p:ext uri="{BB962C8B-B14F-4D97-AF65-F5344CB8AC3E}">
        <p14:creationId xmlns:p14="http://schemas.microsoft.com/office/powerpoint/2010/main" val="3847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AA7AB47-1589-69CE-D6D7-D3635F9C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73" y="597529"/>
            <a:ext cx="11129727" cy="626047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B3117F-098C-0D62-E9BD-B8C6B717EEC4}"/>
              </a:ext>
            </a:extLst>
          </p:cNvPr>
          <p:cNvSpPr txBox="1"/>
          <p:nvPr/>
        </p:nvSpPr>
        <p:spPr>
          <a:xfrm>
            <a:off x="217283" y="108642"/>
            <a:ext cx="158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Procedimento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D0BA45C-9604-4738-1D58-3644D57494CC}"/>
              </a:ext>
            </a:extLst>
          </p:cNvPr>
          <p:cNvCxnSpPr/>
          <p:nvPr/>
        </p:nvCxnSpPr>
        <p:spPr>
          <a:xfrm flipV="1">
            <a:off x="6518495" y="2381061"/>
            <a:ext cx="153909" cy="1928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E84E14-C6E2-A48D-BABA-0096BBFE9744}"/>
              </a:ext>
            </a:extLst>
          </p:cNvPr>
          <p:cNvSpPr txBox="1"/>
          <p:nvPr/>
        </p:nvSpPr>
        <p:spPr>
          <a:xfrm>
            <a:off x="4526733" y="4427145"/>
            <a:ext cx="4110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Cliccare qua per caricare i documenti</a:t>
            </a:r>
          </a:p>
          <a:p>
            <a:r>
              <a:rPr lang="it-IT" sz="1200" dirty="0"/>
              <a:t>(si viene avvisati quando il procedimento terminato)</a:t>
            </a:r>
          </a:p>
        </p:txBody>
      </p:sp>
    </p:spTree>
    <p:extLst>
      <p:ext uri="{BB962C8B-B14F-4D97-AF65-F5344CB8AC3E}">
        <p14:creationId xmlns:p14="http://schemas.microsoft.com/office/powerpoint/2010/main" val="365041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9DA9AC3-F721-0CF8-380C-5E01EBA7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4" y="623455"/>
            <a:ext cx="11083635" cy="62345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CCD89D-23DC-453E-BB08-FE348A967FBB}"/>
              </a:ext>
            </a:extLst>
          </p:cNvPr>
          <p:cNvSpPr txBox="1"/>
          <p:nvPr/>
        </p:nvSpPr>
        <p:spPr>
          <a:xfrm>
            <a:off x="217283" y="108642"/>
            <a:ext cx="158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Procedimento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17C52D6-9A9C-DC89-2AB5-1973B300DD7C}"/>
              </a:ext>
            </a:extLst>
          </p:cNvPr>
          <p:cNvCxnSpPr>
            <a:cxnSpLocks/>
          </p:cNvCxnSpPr>
          <p:nvPr/>
        </p:nvCxnSpPr>
        <p:spPr>
          <a:xfrm flipV="1">
            <a:off x="9252642" y="2399168"/>
            <a:ext cx="679009" cy="1593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0A876-99A3-D854-80BC-4A9B56B74AF2}"/>
              </a:ext>
            </a:extLst>
          </p:cNvPr>
          <p:cNvSpPr txBox="1"/>
          <p:nvPr/>
        </p:nvSpPr>
        <p:spPr>
          <a:xfrm>
            <a:off x="6274051" y="4101220"/>
            <a:ext cx="430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Cliccare qua per iniziare il processo di analisi e creazione dei file XML</a:t>
            </a:r>
          </a:p>
        </p:txBody>
      </p:sp>
    </p:spTree>
    <p:extLst>
      <p:ext uri="{BB962C8B-B14F-4D97-AF65-F5344CB8AC3E}">
        <p14:creationId xmlns:p14="http://schemas.microsoft.com/office/powerpoint/2010/main" val="3816384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Import automatico autorizzazioni LP-Carrozzeria</vt:lpstr>
      <vt:lpstr>Procedimento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Arrigotti</dc:creator>
  <cp:lastModifiedBy>Mattia Arrigotti</cp:lastModifiedBy>
  <cp:revision>1</cp:revision>
  <dcterms:created xsi:type="dcterms:W3CDTF">2024-06-17T09:35:19Z</dcterms:created>
  <dcterms:modified xsi:type="dcterms:W3CDTF">2024-06-17T13:39:16Z</dcterms:modified>
</cp:coreProperties>
</file>