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7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5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5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73E31-BD95-32DF-C29C-5B6F42036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BFA52-DA1B-48BC-8868-B1EBCD8B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1" y="1907690"/>
            <a:ext cx="8649738" cy="2461504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«Установка и конфигурация операционной системы </a:t>
            </a:r>
            <a:b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виртуальную машину»</a:t>
            </a:r>
            <a:b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Дисциплина: Операционные системы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12F1BE-4694-4CF7-8D2E-82EDF3AD6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081" y="4278834"/>
            <a:ext cx="8652788" cy="73152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 Коняева Марина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НФИбд-01-21 1032217044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4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0FF1A-13EA-4EA9-8BCC-56B868C9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B5A413-41E2-467A-ADAF-9CF888E7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7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A7D5-EAD9-434C-B2D5-90055F9C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A26B5-62AF-426E-AFA3-27A74B6F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качать и установить VirtualBox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виртуальную машину, указывая ее имя, тип и версию ОС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Указываем убьём памяти (4096 МБ), выделенный данной виртуальной машине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динамический виртуальный жесткий диск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VDI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указываем его размер (80 ГБ)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Подключаем скачанный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 для виртуальной машины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3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D0F22-6D3A-46FA-993E-ADEB5054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12843-C666-433C-8705-AD9633DC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Запускаем виртуальную машину и открывается окно загрузки, дожидаемся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 to Hard Drive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завершим настройки установки образа ОС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Ждем окончания установки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Перезагружаем виртуальную машину и начинаем настройки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Fedora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установим имя, полное имя и пароль для пользователя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и подключаем образ диска дополнений гостевой ОС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Изменим имя хоста машины, затем имя пользователя установлено корректно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D1BF5-4573-4CE6-9C32-D49797E6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0BB3C-ECEC-49F4-8683-FBB2AD96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Откроем терминал и выполним домашнее задание: проанализируйте последовательность загрузки системы, получите следующую информацию (версия ядра Linux (Linux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version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частота процессора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Detected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Mhz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processor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модель процессора (CPU0), объем доступной оперативной памяти (Memory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available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тип обнаруженного гипервизора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Hypervisor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detected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тип файловой системы корневого раздела, последовательность монтирования файловых систем)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8846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3B60D-E334-4C4F-A48E-17742845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3A1F0-4BB5-4CB4-A565-2A337305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данной лабораторной работы я приобрела практические навыки установки операционной системы на виртуальную машину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ознакомилась с настройками и конфигурациями системы, установила дополнительные компоненты, изучила настройки минимально необходимых для дальнейшей работы сервисов, научилась пользоваться консолью в целях получения информации об установленном ОС, вспомнила необходимые для работы с терминалом линукса команды.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1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B2B30"/>
      </a:dk2>
      <a:lt2>
        <a:srgbClr val="F2F3F0"/>
      </a:lt2>
      <a:accent1>
        <a:srgbClr val="7F33DD"/>
      </a:accent1>
      <a:accent2>
        <a:srgbClr val="4540D3"/>
      </a:accent2>
      <a:accent3>
        <a:srgbClr val="3374DD"/>
      </a:accent3>
      <a:accent4>
        <a:srgbClr val="21AACB"/>
      </a:accent4>
      <a:accent5>
        <a:srgbClr val="2DC2A2"/>
      </a:accent5>
      <a:accent6>
        <a:srgbClr val="20C65C"/>
      </a:accent6>
      <a:hlink>
        <a:srgbClr val="6A9832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276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Garamond</vt:lpstr>
      <vt:lpstr>Selawik Light</vt:lpstr>
      <vt:lpstr>Speak Pro</vt:lpstr>
      <vt:lpstr>Times New Roman</vt:lpstr>
      <vt:lpstr>SavonVTI</vt:lpstr>
      <vt:lpstr>«Установка и конфигурация операционной системы  на виртуальную машину» Дисциплина: Операционные системы</vt:lpstr>
      <vt:lpstr>ЦЕЛЬ РАБОТЫ:</vt:lpstr>
      <vt:lpstr>ХОД РАБОТЫ:</vt:lpstr>
      <vt:lpstr>ХОД РАБОТЫ:</vt:lpstr>
      <vt:lpstr>ХОД РАБОТЫ: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«Установка и конфигурация операционной системы  на виртуальную машину» Дисциплина: Операционные системы</dc:title>
  <dc:creator>Коняева Марина Александровна</dc:creator>
  <cp:lastModifiedBy>Коняева Марина Александровна</cp:lastModifiedBy>
  <cp:revision>2</cp:revision>
  <dcterms:created xsi:type="dcterms:W3CDTF">2022-04-21T19:07:38Z</dcterms:created>
  <dcterms:modified xsi:type="dcterms:W3CDTF">2022-04-21T19:23:08Z</dcterms:modified>
</cp:coreProperties>
</file>