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5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0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3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3" descr="Изображение выглядит как формочка для печенья, векторная графика, бругмансия&#10;&#10;Автоматически созданное описание">
            <a:extLst>
              <a:ext uri="{FF2B5EF4-FFF2-40B4-BE49-F238E27FC236}">
                <a16:creationId xmlns:a16="http://schemas.microsoft.com/office/drawing/2014/main" id="{0E4E0054-CC38-613C-3BBD-861D3E25C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8963ABC-42C2-4A68-B7BC-F6224003B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533" y="0"/>
            <a:ext cx="5036243" cy="6857997"/>
            <a:chOff x="6527224" y="0"/>
            <a:chExt cx="5036243" cy="685799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133FC8-A0B9-457B-88CC-776268EAD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9045345" y="0"/>
              <a:ext cx="0" cy="685799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640ECAF-107F-4029-BE08-A308A87D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27224" y="554126"/>
              <a:ext cx="5036243" cy="5665702"/>
            </a:xfrm>
            <a:custGeom>
              <a:avLst/>
              <a:gdLst>
                <a:gd name="connsiteX0" fmla="*/ 1939325 w 3878650"/>
                <a:gd name="connsiteY0" fmla="*/ 4363426 h 4363426"/>
                <a:gd name="connsiteX1" fmla="*/ 0 w 3878650"/>
                <a:gd name="connsiteY1" fmla="*/ 2424101 h 4363426"/>
                <a:gd name="connsiteX2" fmla="*/ 0 w 3878650"/>
                <a:gd name="connsiteY2" fmla="*/ 1734201 h 4363426"/>
                <a:gd name="connsiteX3" fmla="*/ 0 w 3878650"/>
                <a:gd name="connsiteY3" fmla="*/ 0 h 4363426"/>
                <a:gd name="connsiteX4" fmla="*/ 3878650 w 3878650"/>
                <a:gd name="connsiteY4" fmla="*/ 0 h 4363426"/>
                <a:gd name="connsiteX5" fmla="*/ 3878650 w 3878650"/>
                <a:gd name="connsiteY5" fmla="*/ 330044 h 4363426"/>
                <a:gd name="connsiteX6" fmla="*/ 3878650 w 3878650"/>
                <a:gd name="connsiteY6" fmla="*/ 2424101 h 4363426"/>
                <a:gd name="connsiteX7" fmla="*/ 1939325 w 3878650"/>
                <a:gd name="connsiteY7" fmla="*/ 4363426 h 436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650" h="4363426">
                  <a:moveTo>
                    <a:pt x="1939325" y="4363426"/>
                  </a:moveTo>
                  <a:cubicBezTo>
                    <a:pt x="868265" y="4363426"/>
                    <a:pt x="0" y="3495161"/>
                    <a:pt x="0" y="2424101"/>
                  </a:cubicBezTo>
                  <a:lnTo>
                    <a:pt x="0" y="1734201"/>
                  </a:lnTo>
                  <a:lnTo>
                    <a:pt x="0" y="0"/>
                  </a:lnTo>
                  <a:lnTo>
                    <a:pt x="3878650" y="0"/>
                  </a:lnTo>
                  <a:lnTo>
                    <a:pt x="3878650" y="330044"/>
                  </a:lnTo>
                  <a:lnTo>
                    <a:pt x="3878650" y="2424101"/>
                  </a:lnTo>
                  <a:cubicBezTo>
                    <a:pt x="3878650" y="3495161"/>
                    <a:pt x="3010385" y="4363426"/>
                    <a:pt x="1939325" y="436342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D6AB-2C11-42D9-AA35-3A09BB78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483" y="2011447"/>
            <a:ext cx="5039291" cy="211455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«УПРАВЛЕНИЕ ВЕРСИЯМИ»</a:t>
            </a:r>
            <a:br>
              <a:rPr lang="ru-RU" sz="5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Дисциплина: Операционные системы</a:t>
            </a:r>
            <a:endParaRPr lang="ru-RU" sz="29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1158B-31C0-4B26-B16A-7B534585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429" y="4846553"/>
            <a:ext cx="4597400" cy="93344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 Коняева Марина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НФИбд-01-21 1032217044</a:t>
            </a:r>
          </a:p>
          <a:p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FDA1-F2C7-41EC-B191-9E34F62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r>
              <a:rPr lang="ru-RU" sz="4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DD47D-5C9D-4B0A-9168-3882B419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идеологию и применение средств контроля версий, освоить умения по работе с git.</a:t>
            </a: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06909-620C-4133-B56E-6AC01F4C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endParaRPr lang="ru-RU" sz="8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0FA6D-53CA-4888-B89F-B8642341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Заведем учетную запись на сайте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свой аккаунт я создала ранее, введя необходимые данные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выдача прав на выполнение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git-flow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пакета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Базовая настройка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включающая имя,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кодировку, имя начальной ветки,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autocrlf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safecrlf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8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7FFA4-27F1-4FA7-B5F5-4DB50628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B16BB-4DED-465B-AF2E-9A42619E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ключей с двумя алгоритмами шифрования: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25529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ключа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ключа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PGP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отпечатка и копирования в буфер ключа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pgp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клонирования репозитория</a:t>
            </a:r>
          </a:p>
        </p:txBody>
      </p:sp>
    </p:spTree>
    <p:extLst>
      <p:ext uri="{BB962C8B-B14F-4D97-AF65-F5344CB8AC3E}">
        <p14:creationId xmlns:p14="http://schemas.microsoft.com/office/powerpoint/2010/main" val="15652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54C1E-69B7-4716-AF29-6850129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D7DD6-7748-4EEA-9592-9D273A2B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Настройки каталога курса, а именно, удаление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json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файла и создание структуры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commit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Push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сервер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Проверим, что репозиторий появился на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AD984-623A-4B3C-8CBD-A8F2274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887"/>
            <a:ext cx="5716712" cy="2711736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228BB-91BA-49BD-AC4D-3EF8B7D1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6735"/>
            <a:ext cx="5716712" cy="366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лабораторной работы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получила знания о системах контроля версий, изучила идеологию и применение данной технологии, также получила практические навыки по настройке системы и по созданию репозитория и обработки файлов.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0E0A4-B4A9-466C-A9CA-2F7FAAB7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72150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8E2E5"/>
      </a:lt2>
      <a:accent1>
        <a:srgbClr val="40B67B"/>
      </a:accent1>
      <a:accent2>
        <a:srgbClr val="35B73F"/>
      </a:accent2>
      <a:accent3>
        <a:srgbClr val="66B43F"/>
      </a:accent3>
      <a:accent4>
        <a:srgbClr val="8EAD32"/>
      </a:accent4>
      <a:accent5>
        <a:srgbClr val="B4A03F"/>
      </a:accent5>
      <a:accent6>
        <a:srgbClr val="B76B35"/>
      </a:accent6>
      <a:hlink>
        <a:srgbClr val="86852C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Footlight MT Light</vt:lpstr>
      <vt:lpstr>Times New Roman</vt:lpstr>
      <vt:lpstr>ArchVTI</vt:lpstr>
      <vt:lpstr>«УПРАВЛЕНИЕ ВЕРСИЯМИ» Дисциплина: Операционные системы</vt:lpstr>
      <vt:lpstr>ЦЕЛЬ РАБОТЫ:</vt:lpstr>
      <vt:lpstr>ХОД РАБОТЫ:</vt:lpstr>
      <vt:lpstr>ХОД РАБОТЫ:</vt:lpstr>
      <vt:lpstr>ХОД РАБОТЫ: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«УПРАВЛЕНИЕ ВЕРСИЯМИ» Дисциплина: Операционные системы</dc:title>
  <dc:creator>Коняева Марина Александровна</dc:creator>
  <cp:lastModifiedBy>Коняева Марина Александровна</cp:lastModifiedBy>
  <cp:revision>2</cp:revision>
  <dcterms:created xsi:type="dcterms:W3CDTF">2022-04-23T00:43:54Z</dcterms:created>
  <dcterms:modified xsi:type="dcterms:W3CDTF">2022-04-23T00:58:34Z</dcterms:modified>
</cp:coreProperties>
</file>