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75" r:id="rId4"/>
    <p:sldId id="279" r:id="rId5"/>
    <p:sldId id="280" r:id="rId6"/>
    <p:sldId id="282" r:id="rId7"/>
    <p:sldId id="283" r:id="rId8"/>
    <p:sldId id="284" r:id="rId9"/>
    <p:sldId id="285" r:id="rId10"/>
    <p:sldId id="286" r:id="rId11"/>
    <p:sldId id="287" r:id="rId12"/>
    <p:sldId id="278" r:id="rId13"/>
    <p:sldId id="276" r:id="rId14"/>
    <p:sldId id="277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6FC35-1E06-44DF-9059-8BE0B8660324}" v="8" dt="2023-05-21T14:29:39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754" y="82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Konyaeva" userId="f0f03441e11eaff1" providerId="LiveId" clId="{B466FC35-1E06-44DF-9059-8BE0B8660324}"/>
    <pc:docChg chg="undo custSel addSld delSld modSld sldOrd">
      <pc:chgData name="Marina Konyaeva" userId="f0f03441e11eaff1" providerId="LiveId" clId="{B466FC35-1E06-44DF-9059-8BE0B8660324}" dt="2023-05-22T13:19:20.477" v="1311" actId="1076"/>
      <pc:docMkLst>
        <pc:docMk/>
      </pc:docMkLst>
      <pc:sldChg chg="addSp delSp modSp mod">
        <pc:chgData name="Marina Konyaeva" userId="f0f03441e11eaff1" providerId="LiveId" clId="{B466FC35-1E06-44DF-9059-8BE0B8660324}" dt="2023-05-21T14:29:39.716" v="686"/>
        <pc:sldMkLst>
          <pc:docMk/>
          <pc:sldMk cId="1574795852" sldId="259"/>
        </pc:sldMkLst>
        <pc:spChg chg="mod">
          <ac:chgData name="Marina Konyaeva" userId="f0f03441e11eaff1" providerId="LiveId" clId="{B466FC35-1E06-44DF-9059-8BE0B8660324}" dt="2023-05-21T13:44:28.657" v="98" actId="120"/>
          <ac:spMkLst>
            <pc:docMk/>
            <pc:sldMk cId="1574795852" sldId="259"/>
            <ac:spMk id="3" creationId="{00000000-0000-0000-0000-000000000000}"/>
          </ac:spMkLst>
        </pc:spChg>
        <pc:spChg chg="add del mod">
          <ac:chgData name="Marina Konyaeva" userId="f0f03441e11eaff1" providerId="LiveId" clId="{B466FC35-1E06-44DF-9059-8BE0B8660324}" dt="2023-05-21T14:29:39.716" v="686"/>
          <ac:spMkLst>
            <pc:docMk/>
            <pc:sldMk cId="1574795852" sldId="259"/>
            <ac:spMk id="6" creationId="{5467BE87-56EC-4BCE-8DE0-AF1D98CEBA4E}"/>
          </ac:spMkLst>
        </pc:spChg>
        <pc:spChg chg="add del mod">
          <ac:chgData name="Marina Konyaeva" userId="f0f03441e11eaff1" providerId="LiveId" clId="{B466FC35-1E06-44DF-9059-8BE0B8660324}" dt="2023-05-21T14:29:39.716" v="686"/>
          <ac:spMkLst>
            <pc:docMk/>
            <pc:sldMk cId="1574795852" sldId="259"/>
            <ac:spMk id="7" creationId="{FE497C1A-B8B6-4233-9791-711217CD59F4}"/>
          </ac:spMkLst>
        </pc:spChg>
        <pc:spChg chg="add del mod">
          <ac:chgData name="Marina Konyaeva" userId="f0f03441e11eaff1" providerId="LiveId" clId="{B466FC35-1E06-44DF-9059-8BE0B8660324}" dt="2023-05-21T14:29:39.716" v="686"/>
          <ac:spMkLst>
            <pc:docMk/>
            <pc:sldMk cId="1574795852" sldId="259"/>
            <ac:spMk id="9" creationId="{73F8C11A-553F-4587-B6BC-0421861BA99C}"/>
          </ac:spMkLst>
        </pc:spChg>
        <pc:picChg chg="add del mod">
          <ac:chgData name="Marina Konyaeva" userId="f0f03441e11eaff1" providerId="LiveId" clId="{B466FC35-1E06-44DF-9059-8BE0B8660324}" dt="2023-05-21T14:29:39.716" v="686"/>
          <ac:picMkLst>
            <pc:docMk/>
            <pc:sldMk cId="1574795852" sldId="259"/>
            <ac:picMk id="8" creationId="{691E4A5A-81E0-473A-80CF-006A6873D352}"/>
          </ac:picMkLst>
        </pc:picChg>
      </pc:sldChg>
      <pc:sldChg chg="del ord">
        <pc:chgData name="Marina Konyaeva" userId="f0f03441e11eaff1" providerId="LiveId" clId="{B466FC35-1E06-44DF-9059-8BE0B8660324}" dt="2023-05-21T13:59:37.319" v="343" actId="47"/>
        <pc:sldMkLst>
          <pc:docMk/>
          <pc:sldMk cId="3257664642" sldId="262"/>
        </pc:sldMkLst>
      </pc:sldChg>
      <pc:sldChg chg="addSp delSp modSp del mod">
        <pc:chgData name="Marina Konyaeva" userId="f0f03441e11eaff1" providerId="LiveId" clId="{B466FC35-1E06-44DF-9059-8BE0B8660324}" dt="2023-05-21T14:10:12.531" v="498" actId="47"/>
        <pc:sldMkLst>
          <pc:docMk/>
          <pc:sldMk cId="4179047152" sldId="264"/>
        </pc:sldMkLst>
        <pc:picChg chg="add del mod">
          <ac:chgData name="Marina Konyaeva" userId="f0f03441e11eaff1" providerId="LiveId" clId="{B466FC35-1E06-44DF-9059-8BE0B8660324}" dt="2023-05-21T14:07:02.077" v="427" actId="478"/>
          <ac:picMkLst>
            <pc:docMk/>
            <pc:sldMk cId="4179047152" sldId="264"/>
            <ac:picMk id="6" creationId="{98E41D6B-45D6-44BF-83CD-558696E716C6}"/>
          </ac:picMkLst>
        </pc:picChg>
      </pc:sldChg>
      <pc:sldChg chg="modSp del mod ord">
        <pc:chgData name="Marina Konyaeva" userId="f0f03441e11eaff1" providerId="LiveId" clId="{B466FC35-1E06-44DF-9059-8BE0B8660324}" dt="2023-05-21T14:21:26.196" v="591" actId="47"/>
        <pc:sldMkLst>
          <pc:docMk/>
          <pc:sldMk cId="243535223" sldId="265"/>
        </pc:sldMkLst>
        <pc:picChg chg="mod">
          <ac:chgData name="Marina Konyaeva" userId="f0f03441e11eaff1" providerId="LiveId" clId="{B466FC35-1E06-44DF-9059-8BE0B8660324}" dt="2023-05-21T14:10:28.364" v="499" actId="14100"/>
          <ac:picMkLst>
            <pc:docMk/>
            <pc:sldMk cId="243535223" sldId="265"/>
            <ac:picMk id="9" creationId="{250F12F1-30FB-46C2-B361-031C01F7DBA1}"/>
          </ac:picMkLst>
        </pc:picChg>
      </pc:sldChg>
      <pc:sldChg chg="del">
        <pc:chgData name="Marina Konyaeva" userId="f0f03441e11eaff1" providerId="LiveId" clId="{B466FC35-1E06-44DF-9059-8BE0B8660324}" dt="2023-05-21T13:47:34.643" v="139" actId="47"/>
        <pc:sldMkLst>
          <pc:docMk/>
          <pc:sldMk cId="2645174239" sldId="267"/>
        </pc:sldMkLst>
      </pc:sldChg>
      <pc:sldChg chg="del">
        <pc:chgData name="Marina Konyaeva" userId="f0f03441e11eaff1" providerId="LiveId" clId="{B466FC35-1E06-44DF-9059-8BE0B8660324}" dt="2023-05-21T13:39:46.641" v="1" actId="47"/>
        <pc:sldMkLst>
          <pc:docMk/>
          <pc:sldMk cId="3191162166" sldId="273"/>
        </pc:sldMkLst>
      </pc:sldChg>
      <pc:sldChg chg="del">
        <pc:chgData name="Marina Konyaeva" userId="f0f03441e11eaff1" providerId="LiveId" clId="{B466FC35-1E06-44DF-9059-8BE0B8660324}" dt="2023-05-21T13:39:41.038" v="0" actId="47"/>
        <pc:sldMkLst>
          <pc:docMk/>
          <pc:sldMk cId="1328874536" sldId="274"/>
        </pc:sldMkLst>
      </pc:sldChg>
      <pc:sldChg chg="modSp mod">
        <pc:chgData name="Marina Konyaeva" userId="f0f03441e11eaff1" providerId="LiveId" clId="{B466FC35-1E06-44DF-9059-8BE0B8660324}" dt="2023-05-21T18:16:02.576" v="1051" actId="20577"/>
        <pc:sldMkLst>
          <pc:docMk/>
          <pc:sldMk cId="2632599296" sldId="275"/>
        </pc:sldMkLst>
        <pc:spChg chg="mod">
          <ac:chgData name="Marina Konyaeva" userId="f0f03441e11eaff1" providerId="LiveId" clId="{B466FC35-1E06-44DF-9059-8BE0B8660324}" dt="2023-05-21T18:16:02.576" v="1051" actId="20577"/>
          <ac:spMkLst>
            <pc:docMk/>
            <pc:sldMk cId="2632599296" sldId="275"/>
            <ac:spMk id="3" creationId="{00000000-0000-0000-0000-000000000000}"/>
          </ac:spMkLst>
        </pc:spChg>
      </pc:sldChg>
      <pc:sldChg chg="modSp add mod ord">
        <pc:chgData name="Marina Konyaeva" userId="f0f03441e11eaff1" providerId="LiveId" clId="{B466FC35-1E06-44DF-9059-8BE0B8660324}" dt="2023-05-21T13:44:07.037" v="94" actId="14100"/>
        <pc:sldMkLst>
          <pc:docMk/>
          <pc:sldMk cId="3218556212" sldId="276"/>
        </pc:sldMkLst>
        <pc:spChg chg="mod">
          <ac:chgData name="Marina Konyaeva" userId="f0f03441e11eaff1" providerId="LiveId" clId="{B466FC35-1E06-44DF-9059-8BE0B8660324}" dt="2023-05-21T13:44:07.037" v="94" actId="14100"/>
          <ac:spMkLst>
            <pc:docMk/>
            <pc:sldMk cId="3218556212" sldId="276"/>
            <ac:spMk id="3" creationId="{00000000-0000-0000-0000-000000000000}"/>
          </ac:spMkLst>
        </pc:spChg>
        <pc:spChg chg="mod">
          <ac:chgData name="Marina Konyaeva" userId="f0f03441e11eaff1" providerId="LiveId" clId="{B466FC35-1E06-44DF-9059-8BE0B8660324}" dt="2023-05-21T13:42:05.526" v="15" actId="20577"/>
          <ac:spMkLst>
            <pc:docMk/>
            <pc:sldMk cId="3218556212" sldId="276"/>
            <ac:spMk id="18" creationId="{00000000-0000-0000-0000-000000000000}"/>
          </ac:spMkLst>
        </pc:spChg>
      </pc:sldChg>
      <pc:sldChg chg="modSp add mod">
        <pc:chgData name="Marina Konyaeva" userId="f0f03441e11eaff1" providerId="LiveId" clId="{B466FC35-1E06-44DF-9059-8BE0B8660324}" dt="2023-05-21T13:46:31.731" v="138" actId="12"/>
        <pc:sldMkLst>
          <pc:docMk/>
          <pc:sldMk cId="3491754382" sldId="277"/>
        </pc:sldMkLst>
        <pc:spChg chg="mod">
          <ac:chgData name="Marina Konyaeva" userId="f0f03441e11eaff1" providerId="LiveId" clId="{B466FC35-1E06-44DF-9059-8BE0B8660324}" dt="2023-05-21T13:46:31.731" v="138" actId="12"/>
          <ac:spMkLst>
            <pc:docMk/>
            <pc:sldMk cId="3491754382" sldId="277"/>
            <ac:spMk id="3" creationId="{00000000-0000-0000-0000-000000000000}"/>
          </ac:spMkLst>
        </pc:spChg>
        <pc:spChg chg="mod">
          <ac:chgData name="Marina Konyaeva" userId="f0f03441e11eaff1" providerId="LiveId" clId="{B466FC35-1E06-44DF-9059-8BE0B8660324}" dt="2023-05-21T13:45:48.361" v="124" actId="20577"/>
          <ac:spMkLst>
            <pc:docMk/>
            <pc:sldMk cId="3491754382" sldId="277"/>
            <ac:spMk id="18" creationId="{00000000-0000-0000-0000-000000000000}"/>
          </ac:spMkLst>
        </pc:spChg>
      </pc:sldChg>
      <pc:sldChg chg="addSp delSp modSp add mod ord">
        <pc:chgData name="Marina Konyaeva" userId="f0f03441e11eaff1" providerId="LiveId" clId="{B466FC35-1E06-44DF-9059-8BE0B8660324}" dt="2023-05-21T13:59:32.118" v="342" actId="20577"/>
        <pc:sldMkLst>
          <pc:docMk/>
          <pc:sldMk cId="1380390674" sldId="278"/>
        </pc:sldMkLst>
        <pc:spChg chg="mod">
          <ac:chgData name="Marina Konyaeva" userId="f0f03441e11eaff1" providerId="LiveId" clId="{B466FC35-1E06-44DF-9059-8BE0B8660324}" dt="2023-05-21T13:59:32.118" v="342" actId="20577"/>
          <ac:spMkLst>
            <pc:docMk/>
            <pc:sldMk cId="1380390674" sldId="278"/>
            <ac:spMk id="3" creationId="{00000000-0000-0000-0000-000000000000}"/>
          </ac:spMkLst>
        </pc:spChg>
        <pc:spChg chg="add del mod">
          <ac:chgData name="Marina Konyaeva" userId="f0f03441e11eaff1" providerId="LiveId" clId="{B466FC35-1E06-44DF-9059-8BE0B8660324}" dt="2023-05-21T13:55:43.411" v="281" actId="478"/>
          <ac:spMkLst>
            <pc:docMk/>
            <pc:sldMk cId="1380390674" sldId="278"/>
            <ac:spMk id="10" creationId="{6AF29835-DB01-47B4-AD59-72155C636274}"/>
          </ac:spMkLst>
        </pc:spChg>
        <pc:spChg chg="mod">
          <ac:chgData name="Marina Konyaeva" userId="f0f03441e11eaff1" providerId="LiveId" clId="{B466FC35-1E06-44DF-9059-8BE0B8660324}" dt="2023-05-21T13:50:07.012" v="174" actId="14100"/>
          <ac:spMkLst>
            <pc:docMk/>
            <pc:sldMk cId="1380390674" sldId="278"/>
            <ac:spMk id="18" creationId="{00000000-0000-0000-0000-000000000000}"/>
          </ac:spMkLst>
        </pc:spChg>
        <pc:picChg chg="add mod">
          <ac:chgData name="Marina Konyaeva" userId="f0f03441e11eaff1" providerId="LiveId" clId="{B466FC35-1E06-44DF-9059-8BE0B8660324}" dt="2023-05-21T13:56:19.330" v="291" actId="1076"/>
          <ac:picMkLst>
            <pc:docMk/>
            <pc:sldMk cId="1380390674" sldId="278"/>
            <ac:picMk id="6" creationId="{2746371C-B359-4D62-84B2-E7B0420ADCFB}"/>
          </ac:picMkLst>
        </pc:picChg>
        <pc:picChg chg="add mod modCrop">
          <ac:chgData name="Marina Konyaeva" userId="f0f03441e11eaff1" providerId="LiveId" clId="{B466FC35-1E06-44DF-9059-8BE0B8660324}" dt="2023-05-21T13:58:07.901" v="317" actId="1076"/>
          <ac:picMkLst>
            <pc:docMk/>
            <pc:sldMk cId="1380390674" sldId="278"/>
            <ac:picMk id="7" creationId="{07927E37-8FDC-4CB0-8582-071BC81C64E3}"/>
          </ac:picMkLst>
        </pc:picChg>
        <pc:picChg chg="add mod">
          <ac:chgData name="Marina Konyaeva" userId="f0f03441e11eaff1" providerId="LiveId" clId="{B466FC35-1E06-44DF-9059-8BE0B8660324}" dt="2023-05-21T13:58:41.729" v="327" actId="1076"/>
          <ac:picMkLst>
            <pc:docMk/>
            <pc:sldMk cId="1380390674" sldId="278"/>
            <ac:picMk id="8" creationId="{D8D5916B-FD46-4FC8-BB01-91D8D677C234}"/>
          </ac:picMkLst>
        </pc:picChg>
        <pc:picChg chg="add mod">
          <ac:chgData name="Marina Konyaeva" userId="f0f03441e11eaff1" providerId="LiveId" clId="{B466FC35-1E06-44DF-9059-8BE0B8660324}" dt="2023-05-21T13:58:37.366" v="325" actId="1076"/>
          <ac:picMkLst>
            <pc:docMk/>
            <pc:sldMk cId="1380390674" sldId="278"/>
            <ac:picMk id="9" creationId="{74FC4E7D-5123-4743-B6CA-93B67A09254F}"/>
          </ac:picMkLst>
        </pc:picChg>
        <pc:picChg chg="add mod modCrop">
          <ac:chgData name="Marina Konyaeva" userId="f0f03441e11eaff1" providerId="LiveId" clId="{B466FC35-1E06-44DF-9059-8BE0B8660324}" dt="2023-05-21T13:58:38.953" v="326" actId="1076"/>
          <ac:picMkLst>
            <pc:docMk/>
            <pc:sldMk cId="1380390674" sldId="278"/>
            <ac:picMk id="12" creationId="{6F93D9B5-2B3E-48FE-8BE9-AB4F553E73B3}"/>
          </ac:picMkLst>
        </pc:picChg>
      </pc:sldChg>
      <pc:sldChg chg="addSp delSp modSp add mod">
        <pc:chgData name="Marina Konyaeva" userId="f0f03441e11eaff1" providerId="LiveId" clId="{B466FC35-1E06-44DF-9059-8BE0B8660324}" dt="2023-05-22T13:09:14.746" v="1307" actId="1076"/>
        <pc:sldMkLst>
          <pc:docMk/>
          <pc:sldMk cId="1662558054" sldId="279"/>
        </pc:sldMkLst>
        <pc:spChg chg="mod">
          <ac:chgData name="Marina Konyaeva" userId="f0f03441e11eaff1" providerId="LiveId" clId="{B466FC35-1E06-44DF-9059-8BE0B8660324}" dt="2023-05-21T14:04:33.654" v="411" actId="5793"/>
          <ac:spMkLst>
            <pc:docMk/>
            <pc:sldMk cId="1662558054" sldId="279"/>
            <ac:spMk id="3" creationId="{00000000-0000-0000-0000-000000000000}"/>
          </ac:spMkLst>
        </pc:spChg>
        <pc:spChg chg="add mod">
          <ac:chgData name="Marina Konyaeva" userId="f0f03441e11eaff1" providerId="LiveId" clId="{B466FC35-1E06-44DF-9059-8BE0B8660324}" dt="2023-05-21T14:14:14.198" v="558" actId="20577"/>
          <ac:spMkLst>
            <pc:docMk/>
            <pc:sldMk cId="1662558054" sldId="279"/>
            <ac:spMk id="12" creationId="{802F9423-3214-470B-A40F-8AE0021E4E45}"/>
          </ac:spMkLst>
        </pc:spChg>
        <pc:spChg chg="mod">
          <ac:chgData name="Marina Konyaeva" userId="f0f03441e11eaff1" providerId="LiveId" clId="{B466FC35-1E06-44DF-9059-8BE0B8660324}" dt="2023-05-21T14:35:10.408" v="750" actId="20577"/>
          <ac:spMkLst>
            <pc:docMk/>
            <pc:sldMk cId="1662558054" sldId="279"/>
            <ac:spMk id="18" creationId="{00000000-0000-0000-0000-000000000000}"/>
          </ac:spMkLst>
        </pc:spChg>
        <pc:picChg chg="add mod">
          <ac:chgData name="Marina Konyaeva" userId="f0f03441e11eaff1" providerId="LiveId" clId="{B466FC35-1E06-44DF-9059-8BE0B8660324}" dt="2023-05-22T13:09:10.031" v="1306" actId="1076"/>
          <ac:picMkLst>
            <pc:docMk/>
            <pc:sldMk cId="1662558054" sldId="279"/>
            <ac:picMk id="6" creationId="{83BD0073-84F1-48D8-B0EA-096A09286C2A}"/>
          </ac:picMkLst>
        </pc:picChg>
        <pc:picChg chg="add del mod">
          <ac:chgData name="Marina Konyaeva" userId="f0f03441e11eaff1" providerId="LiveId" clId="{B466FC35-1E06-44DF-9059-8BE0B8660324}" dt="2023-05-21T14:09:44.589" v="493" actId="478"/>
          <ac:picMkLst>
            <pc:docMk/>
            <pc:sldMk cId="1662558054" sldId="279"/>
            <ac:picMk id="8" creationId="{1FBC53B2-E8AA-4B0B-B5A1-403902EE75D6}"/>
          </ac:picMkLst>
        </pc:picChg>
        <pc:picChg chg="add mod modCrop">
          <ac:chgData name="Marina Konyaeva" userId="f0f03441e11eaff1" providerId="LiveId" clId="{B466FC35-1E06-44DF-9059-8BE0B8660324}" dt="2023-05-22T13:09:14.746" v="1307" actId="1076"/>
          <ac:picMkLst>
            <pc:docMk/>
            <pc:sldMk cId="1662558054" sldId="279"/>
            <ac:picMk id="10" creationId="{FBE78D61-CDF2-48F0-840E-405E8E92B434}"/>
          </ac:picMkLst>
        </pc:picChg>
        <pc:picChg chg="add mod">
          <ac:chgData name="Marina Konyaeva" userId="f0f03441e11eaff1" providerId="LiveId" clId="{B466FC35-1E06-44DF-9059-8BE0B8660324}" dt="2023-05-21T14:14:20.775" v="559" actId="1076"/>
          <ac:picMkLst>
            <pc:docMk/>
            <pc:sldMk cId="1662558054" sldId="279"/>
            <ac:picMk id="13" creationId="{E04514B3-219A-4EF0-A5BD-B30C615E36CB}"/>
          </ac:picMkLst>
        </pc:picChg>
      </pc:sldChg>
      <pc:sldChg chg="addSp delSp modSp add mod">
        <pc:chgData name="Marina Konyaeva" userId="f0f03441e11eaff1" providerId="LiveId" clId="{B466FC35-1E06-44DF-9059-8BE0B8660324}" dt="2023-05-21T14:36:12.021" v="752" actId="1076"/>
        <pc:sldMkLst>
          <pc:docMk/>
          <pc:sldMk cId="927544307" sldId="280"/>
        </pc:sldMkLst>
        <pc:spChg chg="mod">
          <ac:chgData name="Marina Konyaeva" userId="f0f03441e11eaff1" providerId="LiveId" clId="{B466FC35-1E06-44DF-9059-8BE0B8660324}" dt="2023-05-21T14:36:10.002" v="751" actId="1076"/>
          <ac:spMkLst>
            <pc:docMk/>
            <pc:sldMk cId="927544307" sldId="280"/>
            <ac:spMk id="12" creationId="{802F9423-3214-470B-A40F-8AE0021E4E45}"/>
          </ac:spMkLst>
        </pc:spChg>
        <pc:spChg chg="mod">
          <ac:chgData name="Marina Konyaeva" userId="f0f03441e11eaff1" providerId="LiveId" clId="{B466FC35-1E06-44DF-9059-8BE0B8660324}" dt="2023-05-21T14:35:07.061" v="749" actId="20577"/>
          <ac:spMkLst>
            <pc:docMk/>
            <pc:sldMk cId="927544307" sldId="280"/>
            <ac:spMk id="18" creationId="{00000000-0000-0000-0000-000000000000}"/>
          </ac:spMkLst>
        </pc:spChg>
        <pc:picChg chg="del">
          <ac:chgData name="Marina Konyaeva" userId="f0f03441e11eaff1" providerId="LiveId" clId="{B466FC35-1E06-44DF-9059-8BE0B8660324}" dt="2023-05-21T14:19:55.591" v="584" actId="478"/>
          <ac:picMkLst>
            <pc:docMk/>
            <pc:sldMk cId="927544307" sldId="280"/>
            <ac:picMk id="6" creationId="{83BD0073-84F1-48D8-B0EA-096A09286C2A}"/>
          </ac:picMkLst>
        </pc:picChg>
        <pc:picChg chg="add mod">
          <ac:chgData name="Marina Konyaeva" userId="f0f03441e11eaff1" providerId="LiveId" clId="{B466FC35-1E06-44DF-9059-8BE0B8660324}" dt="2023-05-21T14:20:24.566" v="590" actId="1076"/>
          <ac:picMkLst>
            <pc:docMk/>
            <pc:sldMk cId="927544307" sldId="280"/>
            <ac:picMk id="7" creationId="{CABCFF96-AB09-4136-89B2-E8A15698857B}"/>
          </ac:picMkLst>
        </pc:picChg>
        <pc:picChg chg="add del">
          <ac:chgData name="Marina Konyaeva" userId="f0f03441e11eaff1" providerId="LiveId" clId="{B466FC35-1E06-44DF-9059-8BE0B8660324}" dt="2023-05-21T14:20:14.101" v="586" actId="478"/>
          <ac:picMkLst>
            <pc:docMk/>
            <pc:sldMk cId="927544307" sldId="280"/>
            <ac:picMk id="9" creationId="{60707F71-68B1-4C10-8FBC-9FFFD1F55F0E}"/>
          </ac:picMkLst>
        </pc:picChg>
        <pc:picChg chg="del">
          <ac:chgData name="Marina Konyaeva" userId="f0f03441e11eaff1" providerId="LiveId" clId="{B466FC35-1E06-44DF-9059-8BE0B8660324}" dt="2023-05-21T14:11:07.839" v="502" actId="478"/>
          <ac:picMkLst>
            <pc:docMk/>
            <pc:sldMk cId="927544307" sldId="280"/>
            <ac:picMk id="10" creationId="{FBE78D61-CDF2-48F0-840E-405E8E92B434}"/>
          </ac:picMkLst>
        </pc:picChg>
        <pc:picChg chg="del">
          <ac:chgData name="Marina Konyaeva" userId="f0f03441e11eaff1" providerId="LiveId" clId="{B466FC35-1E06-44DF-9059-8BE0B8660324}" dt="2023-05-21T14:11:06.084" v="501" actId="478"/>
          <ac:picMkLst>
            <pc:docMk/>
            <pc:sldMk cId="927544307" sldId="280"/>
            <ac:picMk id="13" creationId="{E04514B3-219A-4EF0-A5BD-B30C615E36CB}"/>
          </ac:picMkLst>
        </pc:picChg>
        <pc:picChg chg="add mod">
          <ac:chgData name="Marina Konyaeva" userId="f0f03441e11eaff1" providerId="LiveId" clId="{B466FC35-1E06-44DF-9059-8BE0B8660324}" dt="2023-05-21T14:36:12.021" v="752" actId="1076"/>
          <ac:picMkLst>
            <pc:docMk/>
            <pc:sldMk cId="927544307" sldId="280"/>
            <ac:picMk id="14" creationId="{ABF767C6-B5ED-41E3-8249-573925AB3594}"/>
          </ac:picMkLst>
        </pc:picChg>
        <pc:picChg chg="add mod">
          <ac:chgData name="Marina Konyaeva" userId="f0f03441e11eaff1" providerId="LiveId" clId="{B466FC35-1E06-44DF-9059-8BE0B8660324}" dt="2023-05-21T14:20:22.861" v="589" actId="1076"/>
          <ac:picMkLst>
            <pc:docMk/>
            <pc:sldMk cId="927544307" sldId="280"/>
            <ac:picMk id="16" creationId="{FE34C7D9-32AE-4B0C-8BFA-841BFD37F745}"/>
          </ac:picMkLst>
        </pc:picChg>
      </pc:sldChg>
      <pc:sldChg chg="addSp delSp modSp add del mod">
        <pc:chgData name="Marina Konyaeva" userId="f0f03441e11eaff1" providerId="LiveId" clId="{B466FC35-1E06-44DF-9059-8BE0B8660324}" dt="2023-05-21T14:27:37.723" v="658" actId="47"/>
        <pc:sldMkLst>
          <pc:docMk/>
          <pc:sldMk cId="3597201940" sldId="281"/>
        </pc:sldMkLst>
        <pc:spChg chg="mod">
          <ac:chgData name="Marina Konyaeva" userId="f0f03441e11eaff1" providerId="LiveId" clId="{B466FC35-1E06-44DF-9059-8BE0B8660324}" dt="2023-05-21T14:13:16.135" v="547" actId="20577"/>
          <ac:spMkLst>
            <pc:docMk/>
            <pc:sldMk cId="3597201940" sldId="281"/>
            <ac:spMk id="12" creationId="{802F9423-3214-470B-A40F-8AE0021E4E45}"/>
          </ac:spMkLst>
        </pc:spChg>
        <pc:picChg chg="del">
          <ac:chgData name="Marina Konyaeva" userId="f0f03441e11eaff1" providerId="LiveId" clId="{B466FC35-1E06-44DF-9059-8BE0B8660324}" dt="2023-05-21T14:15:32.716" v="561" actId="478"/>
          <ac:picMkLst>
            <pc:docMk/>
            <pc:sldMk cId="3597201940" sldId="281"/>
            <ac:picMk id="6" creationId="{83BD0073-84F1-48D8-B0EA-096A09286C2A}"/>
          </ac:picMkLst>
        </pc:picChg>
        <pc:picChg chg="add del mod">
          <ac:chgData name="Marina Konyaeva" userId="f0f03441e11eaff1" providerId="LiveId" clId="{B466FC35-1E06-44DF-9059-8BE0B8660324}" dt="2023-05-21T14:26:20.117" v="622" actId="478"/>
          <ac:picMkLst>
            <pc:docMk/>
            <pc:sldMk cId="3597201940" sldId="281"/>
            <ac:picMk id="7" creationId="{E287A267-F2C5-4E1C-A350-25B555AD3B89}"/>
          </ac:picMkLst>
        </pc:picChg>
        <pc:picChg chg="add mod">
          <ac:chgData name="Marina Konyaeva" userId="f0f03441e11eaff1" providerId="LiveId" clId="{B466FC35-1E06-44DF-9059-8BE0B8660324}" dt="2023-05-21T14:16:14.224" v="567" actId="1076"/>
          <ac:picMkLst>
            <pc:docMk/>
            <pc:sldMk cId="3597201940" sldId="281"/>
            <ac:picMk id="9" creationId="{CB5A45E2-3F6D-4F16-8B45-4FC49AE99EBB}"/>
          </ac:picMkLst>
        </pc:picChg>
        <pc:picChg chg="del">
          <ac:chgData name="Marina Konyaeva" userId="f0f03441e11eaff1" providerId="LiveId" clId="{B466FC35-1E06-44DF-9059-8BE0B8660324}" dt="2023-05-21T14:15:36.854" v="564" actId="478"/>
          <ac:picMkLst>
            <pc:docMk/>
            <pc:sldMk cId="3597201940" sldId="281"/>
            <ac:picMk id="10" creationId="{FBE78D61-CDF2-48F0-840E-405E8E92B434}"/>
          </ac:picMkLst>
        </pc:picChg>
        <pc:picChg chg="del">
          <ac:chgData name="Marina Konyaeva" userId="f0f03441e11eaff1" providerId="LiveId" clId="{B466FC35-1E06-44DF-9059-8BE0B8660324}" dt="2023-05-21T14:12:37.128" v="506" actId="478"/>
          <ac:picMkLst>
            <pc:docMk/>
            <pc:sldMk cId="3597201940" sldId="281"/>
            <ac:picMk id="13" creationId="{E04514B3-219A-4EF0-A5BD-B30C615E36CB}"/>
          </ac:picMkLst>
        </pc:picChg>
        <pc:picChg chg="add mod">
          <ac:chgData name="Marina Konyaeva" userId="f0f03441e11eaff1" providerId="LiveId" clId="{B466FC35-1E06-44DF-9059-8BE0B8660324}" dt="2023-05-21T14:16:18.758" v="568" actId="1076"/>
          <ac:picMkLst>
            <pc:docMk/>
            <pc:sldMk cId="3597201940" sldId="281"/>
            <ac:picMk id="14" creationId="{83F821ED-17A3-46BA-9E67-960D8958CF7C}"/>
          </ac:picMkLst>
        </pc:picChg>
        <pc:picChg chg="add mod">
          <ac:chgData name="Marina Konyaeva" userId="f0f03441e11eaff1" providerId="LiveId" clId="{B466FC35-1E06-44DF-9059-8BE0B8660324}" dt="2023-05-21T14:26:27.539" v="627" actId="1076"/>
          <ac:picMkLst>
            <pc:docMk/>
            <pc:sldMk cId="3597201940" sldId="281"/>
            <ac:picMk id="16" creationId="{56C1C602-C58B-45D3-AAC4-F3FF584C1CC0}"/>
          </ac:picMkLst>
        </pc:picChg>
      </pc:sldChg>
      <pc:sldChg chg="addSp delSp modSp add mod ord">
        <pc:chgData name="Marina Konyaeva" userId="f0f03441e11eaff1" providerId="LiveId" clId="{B466FC35-1E06-44DF-9059-8BE0B8660324}" dt="2023-05-21T18:20:30.192" v="1080" actId="1076"/>
        <pc:sldMkLst>
          <pc:docMk/>
          <pc:sldMk cId="1544351792" sldId="282"/>
        </pc:sldMkLst>
        <pc:spChg chg="mod">
          <ac:chgData name="Marina Konyaeva" userId="f0f03441e11eaff1" providerId="LiveId" clId="{B466FC35-1E06-44DF-9059-8BE0B8660324}" dt="2023-05-21T18:20:19.290" v="1077" actId="20577"/>
          <ac:spMkLst>
            <pc:docMk/>
            <pc:sldMk cId="1544351792" sldId="282"/>
            <ac:spMk id="12" creationId="{802F9423-3214-470B-A40F-8AE0021E4E45}"/>
          </ac:spMkLst>
        </pc:spChg>
        <pc:spChg chg="mod">
          <ac:chgData name="Marina Konyaeva" userId="f0f03441e11eaff1" providerId="LiveId" clId="{B466FC35-1E06-44DF-9059-8BE0B8660324}" dt="2023-05-21T14:36:37.857" v="754" actId="20577"/>
          <ac:spMkLst>
            <pc:docMk/>
            <pc:sldMk cId="1544351792" sldId="282"/>
            <ac:spMk id="18" creationId="{00000000-0000-0000-0000-000000000000}"/>
          </ac:spMkLst>
        </pc:spChg>
        <pc:picChg chg="del">
          <ac:chgData name="Marina Konyaeva" userId="f0f03441e11eaff1" providerId="LiveId" clId="{B466FC35-1E06-44DF-9059-8BE0B8660324}" dt="2023-05-21T14:22:23.206" v="608" actId="478"/>
          <ac:picMkLst>
            <pc:docMk/>
            <pc:sldMk cId="1544351792" sldId="282"/>
            <ac:picMk id="6" creationId="{83BD0073-84F1-48D8-B0EA-096A09286C2A}"/>
          </ac:picMkLst>
        </pc:picChg>
        <pc:picChg chg="add mod">
          <ac:chgData name="Marina Konyaeva" userId="f0f03441e11eaff1" providerId="LiveId" clId="{B466FC35-1E06-44DF-9059-8BE0B8660324}" dt="2023-05-21T18:20:27.384" v="1079" actId="1076"/>
          <ac:picMkLst>
            <pc:docMk/>
            <pc:sldMk cId="1544351792" sldId="282"/>
            <ac:picMk id="7" creationId="{406C3FB3-42A3-4261-B8FA-D376EBB94644}"/>
          </ac:picMkLst>
        </pc:picChg>
        <pc:picChg chg="add mod">
          <ac:chgData name="Marina Konyaeva" userId="f0f03441e11eaff1" providerId="LiveId" clId="{B466FC35-1E06-44DF-9059-8BE0B8660324}" dt="2023-05-21T18:20:23.968" v="1078" actId="1076"/>
          <ac:picMkLst>
            <pc:docMk/>
            <pc:sldMk cId="1544351792" sldId="282"/>
            <ac:picMk id="9" creationId="{DA389A87-945C-4F7B-8AB6-3B0164319FFC}"/>
          </ac:picMkLst>
        </pc:picChg>
        <pc:picChg chg="del">
          <ac:chgData name="Marina Konyaeva" userId="f0f03441e11eaff1" providerId="LiveId" clId="{B466FC35-1E06-44DF-9059-8BE0B8660324}" dt="2023-05-21T14:21:48.370" v="597" actId="478"/>
          <ac:picMkLst>
            <pc:docMk/>
            <pc:sldMk cId="1544351792" sldId="282"/>
            <ac:picMk id="10" creationId="{FBE78D61-CDF2-48F0-840E-405E8E92B434}"/>
          </ac:picMkLst>
        </pc:picChg>
        <pc:picChg chg="del">
          <ac:chgData name="Marina Konyaeva" userId="f0f03441e11eaff1" providerId="LiveId" clId="{B466FC35-1E06-44DF-9059-8BE0B8660324}" dt="2023-05-21T14:21:41.655" v="595" actId="478"/>
          <ac:picMkLst>
            <pc:docMk/>
            <pc:sldMk cId="1544351792" sldId="282"/>
            <ac:picMk id="13" creationId="{E04514B3-219A-4EF0-A5BD-B30C615E36CB}"/>
          </ac:picMkLst>
        </pc:picChg>
        <pc:picChg chg="add mod">
          <ac:chgData name="Marina Konyaeva" userId="f0f03441e11eaff1" providerId="LiveId" clId="{B466FC35-1E06-44DF-9059-8BE0B8660324}" dt="2023-05-21T18:20:30.192" v="1080" actId="1076"/>
          <ac:picMkLst>
            <pc:docMk/>
            <pc:sldMk cId="1544351792" sldId="282"/>
            <ac:picMk id="14" creationId="{EE8472EA-CBCF-4D47-BA60-33196718CD1D}"/>
          </ac:picMkLst>
        </pc:picChg>
      </pc:sldChg>
      <pc:sldChg chg="addSp delSp modSp add mod ord">
        <pc:chgData name="Marina Konyaeva" userId="f0f03441e11eaff1" providerId="LiveId" clId="{B466FC35-1E06-44DF-9059-8BE0B8660324}" dt="2023-05-22T12:58:22.059" v="1305" actId="20577"/>
        <pc:sldMkLst>
          <pc:docMk/>
          <pc:sldMk cId="1580830505" sldId="283"/>
        </pc:sldMkLst>
        <pc:spChg chg="mod">
          <ac:chgData name="Marina Konyaeva" userId="f0f03441e11eaff1" providerId="LiveId" clId="{B466FC35-1E06-44DF-9059-8BE0B8660324}" dt="2023-05-21T14:39:26.998" v="832" actId="20577"/>
          <ac:spMkLst>
            <pc:docMk/>
            <pc:sldMk cId="1580830505" sldId="283"/>
            <ac:spMk id="12" creationId="{802F9423-3214-470B-A40F-8AE0021E4E45}"/>
          </ac:spMkLst>
        </pc:spChg>
        <pc:spChg chg="mod">
          <ac:chgData name="Marina Konyaeva" userId="f0f03441e11eaff1" providerId="LiveId" clId="{B466FC35-1E06-44DF-9059-8BE0B8660324}" dt="2023-05-22T12:58:22.059" v="1305" actId="20577"/>
          <ac:spMkLst>
            <pc:docMk/>
            <pc:sldMk cId="1580830505" sldId="283"/>
            <ac:spMk id="18" creationId="{00000000-0000-0000-0000-000000000000}"/>
          </ac:spMkLst>
        </pc:spChg>
        <pc:picChg chg="del">
          <ac:chgData name="Marina Konyaeva" userId="f0f03441e11eaff1" providerId="LiveId" clId="{B466FC35-1E06-44DF-9059-8BE0B8660324}" dt="2023-05-21T14:40:42.848" v="837" actId="478"/>
          <ac:picMkLst>
            <pc:docMk/>
            <pc:sldMk cId="1580830505" sldId="283"/>
            <ac:picMk id="6" creationId="{83BD0073-84F1-48D8-B0EA-096A09286C2A}"/>
          </ac:picMkLst>
        </pc:picChg>
        <pc:picChg chg="add mod">
          <ac:chgData name="Marina Konyaeva" userId="f0f03441e11eaff1" providerId="LiveId" clId="{B466FC35-1E06-44DF-9059-8BE0B8660324}" dt="2023-05-21T14:40:40.889" v="836" actId="1076"/>
          <ac:picMkLst>
            <pc:docMk/>
            <pc:sldMk cId="1580830505" sldId="283"/>
            <ac:picMk id="7" creationId="{048CCA30-73D9-4368-9E91-CB1C19BB9DC9}"/>
          </ac:picMkLst>
        </pc:picChg>
        <pc:picChg chg="add mod">
          <ac:chgData name="Marina Konyaeva" userId="f0f03441e11eaff1" providerId="LiveId" clId="{B466FC35-1E06-44DF-9059-8BE0B8660324}" dt="2023-05-21T14:43:24.214" v="841" actId="1076"/>
          <ac:picMkLst>
            <pc:docMk/>
            <pc:sldMk cId="1580830505" sldId="283"/>
            <ac:picMk id="9" creationId="{2404C58B-5042-4003-816C-73337C688C8A}"/>
          </ac:picMkLst>
        </pc:picChg>
        <pc:picChg chg="del">
          <ac:chgData name="Marina Konyaeva" userId="f0f03441e11eaff1" providerId="LiveId" clId="{B466FC35-1E06-44DF-9059-8BE0B8660324}" dt="2023-05-21T14:39:29.780" v="833" actId="478"/>
          <ac:picMkLst>
            <pc:docMk/>
            <pc:sldMk cId="1580830505" sldId="283"/>
            <ac:picMk id="10" creationId="{FBE78D61-CDF2-48F0-840E-405E8E92B434}"/>
          </ac:picMkLst>
        </pc:picChg>
        <pc:picChg chg="del">
          <ac:chgData name="Marina Konyaeva" userId="f0f03441e11eaff1" providerId="LiveId" clId="{B466FC35-1E06-44DF-9059-8BE0B8660324}" dt="2023-05-21T14:39:19.583" v="829" actId="478"/>
          <ac:picMkLst>
            <pc:docMk/>
            <pc:sldMk cId="1580830505" sldId="283"/>
            <ac:picMk id="13" creationId="{E04514B3-219A-4EF0-A5BD-B30C615E36CB}"/>
          </ac:picMkLst>
        </pc:picChg>
      </pc:sldChg>
      <pc:sldChg chg="addSp delSp modSp add mod">
        <pc:chgData name="Marina Konyaeva" userId="f0f03441e11eaff1" providerId="LiveId" clId="{B466FC35-1E06-44DF-9059-8BE0B8660324}" dt="2023-05-21T14:49:25.577" v="974" actId="20577"/>
        <pc:sldMkLst>
          <pc:docMk/>
          <pc:sldMk cId="3056144174" sldId="284"/>
        </pc:sldMkLst>
        <pc:spChg chg="mod">
          <ac:chgData name="Marina Konyaeva" userId="f0f03441e11eaff1" providerId="LiveId" clId="{B466FC35-1E06-44DF-9059-8BE0B8660324}" dt="2023-05-21T14:44:38.409" v="884" actId="1076"/>
          <ac:spMkLst>
            <pc:docMk/>
            <pc:sldMk cId="3056144174" sldId="284"/>
            <ac:spMk id="3" creationId="{00000000-0000-0000-0000-000000000000}"/>
          </ac:spMkLst>
        </pc:spChg>
        <pc:spChg chg="mod">
          <ac:chgData name="Marina Konyaeva" userId="f0f03441e11eaff1" providerId="LiveId" clId="{B466FC35-1E06-44DF-9059-8BE0B8660324}" dt="2023-05-21T14:49:25.577" v="974" actId="20577"/>
          <ac:spMkLst>
            <pc:docMk/>
            <pc:sldMk cId="3056144174" sldId="284"/>
            <ac:spMk id="12" creationId="{802F9423-3214-470B-A40F-8AE0021E4E45}"/>
          </ac:spMkLst>
        </pc:spChg>
        <pc:picChg chg="add mod">
          <ac:chgData name="Marina Konyaeva" userId="f0f03441e11eaff1" providerId="LiveId" clId="{B466FC35-1E06-44DF-9059-8BE0B8660324}" dt="2023-05-21T14:49:21.941" v="973" actId="1076"/>
          <ac:picMkLst>
            <pc:docMk/>
            <pc:sldMk cId="3056144174" sldId="284"/>
            <ac:picMk id="6" creationId="{11C5BDB4-5386-4F3C-ABFB-3B9BCBB9CFCC}"/>
          </ac:picMkLst>
        </pc:picChg>
        <pc:picChg chg="del">
          <ac:chgData name="Marina Konyaeva" userId="f0f03441e11eaff1" providerId="LiveId" clId="{B466FC35-1E06-44DF-9059-8BE0B8660324}" dt="2023-05-21T14:44:11.318" v="843" actId="478"/>
          <ac:picMkLst>
            <pc:docMk/>
            <pc:sldMk cId="3056144174" sldId="284"/>
            <ac:picMk id="7" creationId="{048CCA30-73D9-4368-9E91-CB1C19BB9DC9}"/>
          </ac:picMkLst>
        </pc:picChg>
        <pc:picChg chg="del">
          <ac:chgData name="Marina Konyaeva" userId="f0f03441e11eaff1" providerId="LiveId" clId="{B466FC35-1E06-44DF-9059-8BE0B8660324}" dt="2023-05-21T14:44:12.143" v="844" actId="478"/>
          <ac:picMkLst>
            <pc:docMk/>
            <pc:sldMk cId="3056144174" sldId="284"/>
            <ac:picMk id="9" creationId="{2404C58B-5042-4003-816C-73337C688C8A}"/>
          </ac:picMkLst>
        </pc:picChg>
        <pc:picChg chg="add mod">
          <ac:chgData name="Marina Konyaeva" userId="f0f03441e11eaff1" providerId="LiveId" clId="{B466FC35-1E06-44DF-9059-8BE0B8660324}" dt="2023-05-21T14:49:19.695" v="972" actId="1076"/>
          <ac:picMkLst>
            <pc:docMk/>
            <pc:sldMk cId="3056144174" sldId="284"/>
            <ac:picMk id="10" creationId="{0B94B631-6C46-46B1-9328-BBDB6389BA23}"/>
          </ac:picMkLst>
        </pc:picChg>
        <pc:picChg chg="add mod">
          <ac:chgData name="Marina Konyaeva" userId="f0f03441e11eaff1" providerId="LiveId" clId="{B466FC35-1E06-44DF-9059-8BE0B8660324}" dt="2023-05-21T14:49:17.892" v="971" actId="1076"/>
          <ac:picMkLst>
            <pc:docMk/>
            <pc:sldMk cId="3056144174" sldId="284"/>
            <ac:picMk id="13" creationId="{25888EF6-B4B9-4D11-A4DE-83D59A56192B}"/>
          </ac:picMkLst>
        </pc:picChg>
      </pc:sldChg>
      <pc:sldChg chg="addSp delSp modSp add mod">
        <pc:chgData name="Marina Konyaeva" userId="f0f03441e11eaff1" providerId="LiveId" clId="{B466FC35-1E06-44DF-9059-8BE0B8660324}" dt="2023-05-22T13:18:03.401" v="1309" actId="1076"/>
        <pc:sldMkLst>
          <pc:docMk/>
          <pc:sldMk cId="1992809182" sldId="285"/>
        </pc:sldMkLst>
        <pc:spChg chg="mod">
          <ac:chgData name="Marina Konyaeva" userId="f0f03441e11eaff1" providerId="LiveId" clId="{B466FC35-1E06-44DF-9059-8BE0B8660324}" dt="2023-05-21T18:27:28.444" v="1149" actId="20577"/>
          <ac:spMkLst>
            <pc:docMk/>
            <pc:sldMk cId="1992809182" sldId="285"/>
            <ac:spMk id="12" creationId="{802F9423-3214-470B-A40F-8AE0021E4E45}"/>
          </ac:spMkLst>
        </pc:spChg>
        <pc:picChg chg="del">
          <ac:chgData name="Marina Konyaeva" userId="f0f03441e11eaff1" providerId="LiveId" clId="{B466FC35-1E06-44DF-9059-8BE0B8660324}" dt="2023-05-21T14:50:47.622" v="976" actId="478"/>
          <ac:picMkLst>
            <pc:docMk/>
            <pc:sldMk cId="1992809182" sldId="285"/>
            <ac:picMk id="6" creationId="{11C5BDB4-5386-4F3C-ABFB-3B9BCBB9CFCC}"/>
          </ac:picMkLst>
        </pc:picChg>
        <pc:picChg chg="add mod">
          <ac:chgData name="Marina Konyaeva" userId="f0f03441e11eaff1" providerId="LiveId" clId="{B466FC35-1E06-44DF-9059-8BE0B8660324}" dt="2023-05-22T13:18:03.401" v="1309" actId="1076"/>
          <ac:picMkLst>
            <pc:docMk/>
            <pc:sldMk cId="1992809182" sldId="285"/>
            <ac:picMk id="7" creationId="{40722F1E-030A-4940-813F-4D88523A1128}"/>
          </ac:picMkLst>
        </pc:picChg>
        <pc:picChg chg="add mod">
          <ac:chgData name="Marina Konyaeva" userId="f0f03441e11eaff1" providerId="LiveId" clId="{B466FC35-1E06-44DF-9059-8BE0B8660324}" dt="2023-05-21T18:30:07.239" v="1166" actId="1076"/>
          <ac:picMkLst>
            <pc:docMk/>
            <pc:sldMk cId="1992809182" sldId="285"/>
            <ac:picMk id="9" creationId="{B1CFE966-5FDF-4F32-8845-C24045C9DBF7}"/>
          </ac:picMkLst>
        </pc:picChg>
        <pc:picChg chg="del">
          <ac:chgData name="Marina Konyaeva" userId="f0f03441e11eaff1" providerId="LiveId" clId="{B466FC35-1E06-44DF-9059-8BE0B8660324}" dt="2023-05-21T14:51:03.877" v="998" actId="478"/>
          <ac:picMkLst>
            <pc:docMk/>
            <pc:sldMk cId="1992809182" sldId="285"/>
            <ac:picMk id="10" creationId="{0B94B631-6C46-46B1-9328-BBDB6389BA23}"/>
          </ac:picMkLst>
        </pc:picChg>
        <pc:picChg chg="del">
          <ac:chgData name="Marina Konyaeva" userId="f0f03441e11eaff1" providerId="LiveId" clId="{B466FC35-1E06-44DF-9059-8BE0B8660324}" dt="2023-05-21T14:51:05.211" v="999" actId="478"/>
          <ac:picMkLst>
            <pc:docMk/>
            <pc:sldMk cId="1992809182" sldId="285"/>
            <ac:picMk id="13" creationId="{25888EF6-B4B9-4D11-A4DE-83D59A56192B}"/>
          </ac:picMkLst>
        </pc:picChg>
        <pc:picChg chg="add mod">
          <ac:chgData name="Marina Konyaeva" userId="f0f03441e11eaff1" providerId="LiveId" clId="{B466FC35-1E06-44DF-9059-8BE0B8660324}" dt="2023-05-22T13:18:01.033" v="1308" actId="1076"/>
          <ac:picMkLst>
            <pc:docMk/>
            <pc:sldMk cId="1992809182" sldId="285"/>
            <ac:picMk id="14" creationId="{4C79D496-E36C-4E1E-8C90-2BFFC1403A1A}"/>
          </ac:picMkLst>
        </pc:picChg>
      </pc:sldChg>
      <pc:sldChg chg="addSp modSp add mod">
        <pc:chgData name="Marina Konyaeva" userId="f0f03441e11eaff1" providerId="LiveId" clId="{B466FC35-1E06-44DF-9059-8BE0B8660324}" dt="2023-05-22T13:18:44.590" v="1310" actId="1076"/>
        <pc:sldMkLst>
          <pc:docMk/>
          <pc:sldMk cId="1467687649" sldId="286"/>
        </pc:sldMkLst>
        <pc:spChg chg="mod">
          <ac:chgData name="Marina Konyaeva" userId="f0f03441e11eaff1" providerId="LiveId" clId="{B466FC35-1E06-44DF-9059-8BE0B8660324}" dt="2023-05-21T18:34:07.010" v="1175" actId="1076"/>
          <ac:spMkLst>
            <pc:docMk/>
            <pc:sldMk cId="1467687649" sldId="286"/>
            <ac:spMk id="3" creationId="{00000000-0000-0000-0000-000000000000}"/>
          </ac:spMkLst>
        </pc:spChg>
        <pc:spChg chg="mod">
          <ac:chgData name="Marina Konyaeva" userId="f0f03441e11eaff1" providerId="LiveId" clId="{B466FC35-1E06-44DF-9059-8BE0B8660324}" dt="2023-05-21T18:34:14.997" v="1178" actId="207"/>
          <ac:spMkLst>
            <pc:docMk/>
            <pc:sldMk cId="1467687649" sldId="286"/>
            <ac:spMk id="12" creationId="{802F9423-3214-470B-A40F-8AE0021E4E45}"/>
          </ac:spMkLst>
        </pc:spChg>
        <pc:picChg chg="add mod">
          <ac:chgData name="Marina Konyaeva" userId="f0f03441e11eaff1" providerId="LiveId" clId="{B466FC35-1E06-44DF-9059-8BE0B8660324}" dt="2023-05-21T18:34:22.972" v="1180" actId="1076"/>
          <ac:picMkLst>
            <pc:docMk/>
            <pc:sldMk cId="1467687649" sldId="286"/>
            <ac:picMk id="6" creationId="{AF973AD2-068D-4502-89C3-D98E85E50C86}"/>
          </ac:picMkLst>
        </pc:picChg>
        <pc:picChg chg="add mod">
          <ac:chgData name="Marina Konyaeva" userId="f0f03441e11eaff1" providerId="LiveId" clId="{B466FC35-1E06-44DF-9059-8BE0B8660324}" dt="2023-05-22T13:18:44.590" v="1310" actId="1076"/>
          <ac:picMkLst>
            <pc:docMk/>
            <pc:sldMk cId="1467687649" sldId="286"/>
            <ac:picMk id="8" creationId="{E176764D-6E6E-43D8-AE9F-64E62BD0F187}"/>
          </ac:picMkLst>
        </pc:picChg>
      </pc:sldChg>
      <pc:sldChg chg="addSp delSp modSp add mod">
        <pc:chgData name="Marina Konyaeva" userId="f0f03441e11eaff1" providerId="LiveId" clId="{B466FC35-1E06-44DF-9059-8BE0B8660324}" dt="2023-05-22T13:19:20.477" v="1311" actId="1076"/>
        <pc:sldMkLst>
          <pc:docMk/>
          <pc:sldMk cId="1415803306" sldId="287"/>
        </pc:sldMkLst>
        <pc:spChg chg="mod">
          <ac:chgData name="Marina Konyaeva" userId="f0f03441e11eaff1" providerId="LiveId" clId="{B466FC35-1E06-44DF-9059-8BE0B8660324}" dt="2023-05-21T14:53:13.208" v="1037" actId="1076"/>
          <ac:spMkLst>
            <pc:docMk/>
            <pc:sldMk cId="1415803306" sldId="287"/>
            <ac:spMk id="3" creationId="{00000000-0000-0000-0000-000000000000}"/>
          </ac:spMkLst>
        </pc:spChg>
        <pc:spChg chg="mod">
          <ac:chgData name="Marina Konyaeva" userId="f0f03441e11eaff1" providerId="LiveId" clId="{B466FC35-1E06-44DF-9059-8BE0B8660324}" dt="2023-05-21T18:51:58.705" v="1300" actId="20577"/>
          <ac:spMkLst>
            <pc:docMk/>
            <pc:sldMk cId="1415803306" sldId="287"/>
            <ac:spMk id="12" creationId="{802F9423-3214-470B-A40F-8AE0021E4E45}"/>
          </ac:spMkLst>
        </pc:spChg>
        <pc:picChg chg="add del mod">
          <ac:chgData name="Marina Konyaeva" userId="f0f03441e11eaff1" providerId="LiveId" clId="{B466FC35-1E06-44DF-9059-8BE0B8660324}" dt="2023-05-21T18:37:06.716" v="1216" actId="478"/>
          <ac:picMkLst>
            <pc:docMk/>
            <pc:sldMk cId="1415803306" sldId="287"/>
            <ac:picMk id="6" creationId="{FBA21214-0CBD-4855-AB07-44F0EFEEA3B4}"/>
          </ac:picMkLst>
        </pc:picChg>
        <pc:picChg chg="add mod">
          <ac:chgData name="Marina Konyaeva" userId="f0f03441e11eaff1" providerId="LiveId" clId="{B466FC35-1E06-44DF-9059-8BE0B8660324}" dt="2023-05-21T18:52:10.451" v="1301" actId="1076"/>
          <ac:picMkLst>
            <pc:docMk/>
            <pc:sldMk cId="1415803306" sldId="287"/>
            <ac:picMk id="8" creationId="{0AC89897-9330-4900-B1E5-DA28071F8F5F}"/>
          </ac:picMkLst>
        </pc:picChg>
        <pc:picChg chg="add mod">
          <ac:chgData name="Marina Konyaeva" userId="f0f03441e11eaff1" providerId="LiveId" clId="{B466FC35-1E06-44DF-9059-8BE0B8660324}" dt="2023-05-21T18:40:42.678" v="1248" actId="1076"/>
          <ac:picMkLst>
            <pc:docMk/>
            <pc:sldMk cId="1415803306" sldId="287"/>
            <ac:picMk id="10" creationId="{0E7EA7EA-3AF0-4D45-B30B-64040E804C6D}"/>
          </ac:picMkLst>
        </pc:picChg>
        <pc:picChg chg="add mod">
          <ac:chgData name="Marina Konyaeva" userId="f0f03441e11eaff1" providerId="LiveId" clId="{B466FC35-1E06-44DF-9059-8BE0B8660324}" dt="2023-05-22T13:19:20.477" v="1311" actId="1076"/>
          <ac:picMkLst>
            <pc:docMk/>
            <pc:sldMk cId="1415803306" sldId="287"/>
            <ac:picMk id="13" creationId="{B67F9533-9FA9-45C1-A605-527EA46D02F3}"/>
          </ac:picMkLst>
        </pc:picChg>
        <pc:picChg chg="add mod">
          <ac:chgData name="Marina Konyaeva" userId="f0f03441e11eaff1" providerId="LiveId" clId="{B466FC35-1E06-44DF-9059-8BE0B8660324}" dt="2023-05-21T18:41:35.291" v="1254" actId="1076"/>
          <ac:picMkLst>
            <pc:docMk/>
            <pc:sldMk cId="1415803306" sldId="287"/>
            <ac:picMk id="15" creationId="{30954F64-B793-47B2-9F85-DBF46AF4F6ED}"/>
          </ac:picMkLst>
        </pc:picChg>
      </pc:sldChg>
      <pc:sldChg chg="add del ord">
        <pc:chgData name="Marina Konyaeva" userId="f0f03441e11eaff1" providerId="LiveId" clId="{B466FC35-1E06-44DF-9059-8BE0B8660324}" dt="2023-05-21T14:54:03.648" v="1050" actId="47"/>
        <pc:sldMkLst>
          <pc:docMk/>
          <pc:sldMk cId="477935873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73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92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5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9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75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8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7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1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oto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8430"/>
          <a:stretch/>
        </p:blipFill>
        <p:spPr>
          <a:xfrm>
            <a:off x="-23547" y="0"/>
            <a:ext cx="9167548" cy="4724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0"/>
          <a:stretch/>
        </p:blipFill>
        <p:spPr>
          <a:xfrm>
            <a:off x="-23547" y="1134083"/>
            <a:ext cx="9167545" cy="403084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19356" y="3861715"/>
            <a:ext cx="8367848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на тему «Средства построения трехмерных графиков»</a:t>
            </a:r>
            <a:endParaRPr lang="en-US" sz="1200" b="1" spc="3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62" y="3079476"/>
            <a:ext cx="2325004" cy="691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90B1A3-780B-4DBF-AA02-7C3626BFFA1A}"/>
              </a:ext>
            </a:extLst>
          </p:cNvPr>
          <p:cNvSpPr txBox="1"/>
          <p:nvPr/>
        </p:nvSpPr>
        <p:spPr>
          <a:xfrm flipH="1">
            <a:off x="1007267" y="4446724"/>
            <a:ext cx="6039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 Коняева М.А. НФИбд-01-21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Кулябов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420" y="1841508"/>
            <a:ext cx="7505159" cy="2152322"/>
          </a:xfrm>
        </p:spPr>
        <p:txBody>
          <a:bodyPr>
            <a:normAutofit/>
          </a:bodyPr>
          <a:lstStyle/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10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064869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графиков поверхностей заданных ,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2F9423-3214-470B-A40F-8AE0021E4E45}"/>
              </a:ext>
            </a:extLst>
          </p:cNvPr>
          <p:cNvSpPr txBox="1">
            <a:spLocks/>
          </p:cNvSpPr>
          <p:nvPr/>
        </p:nvSpPr>
        <p:spPr>
          <a:xfrm>
            <a:off x="1223963" y="1515646"/>
            <a:ext cx="7505159" cy="21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поверхности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цилиндра радиуса R=4 и высотой h=1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973AD2-068D-4502-89C3-D98E85E50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58" y="2236745"/>
            <a:ext cx="3060257" cy="216018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76764D-6E6E-43D8-AE9F-64E62BD0F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9656" y="2836904"/>
            <a:ext cx="2781688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8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466" y="2293032"/>
            <a:ext cx="7505159" cy="2152322"/>
          </a:xfrm>
        </p:spPr>
        <p:txBody>
          <a:bodyPr>
            <a:normAutofit/>
          </a:bodyPr>
          <a:lstStyle/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11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064869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графиков поверхностей заданных ,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2F9423-3214-470B-A40F-8AE0021E4E45}"/>
              </a:ext>
            </a:extLst>
          </p:cNvPr>
          <p:cNvSpPr txBox="1">
            <a:spLocks/>
          </p:cNvSpPr>
          <p:nvPr/>
        </p:nvSpPr>
        <p:spPr>
          <a:xfrm>
            <a:off x="1223963" y="1248584"/>
            <a:ext cx="7505159" cy="21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поверхности усеченного кругового конуса и кругового конуса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C89897-9330-4900-B1E5-DA28071F8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963" y="1848671"/>
            <a:ext cx="2450696" cy="175884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7EA7EA-3AF0-4D45-B30B-64040E804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75" y="3711013"/>
            <a:ext cx="2857899" cy="106694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7F9533-9FA9-45C1-A605-527EA46D02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1025" y="1706917"/>
            <a:ext cx="2628099" cy="193649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954F64-B793-47B2-9F85-DBF46AF4F6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8546" y="3813490"/>
            <a:ext cx="3016885" cy="7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0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06" y="1562855"/>
            <a:ext cx="7498016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вывода символов маркеров и греческих букв, для изменения цвета линий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12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186313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возможности при построении графиков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46371C-B359-4D62-84B2-E7B0420AD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77" y="2298548"/>
            <a:ext cx="2377708" cy="26480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927E37-8FDC-4CB0-8582-071BC81C64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2247"/>
          <a:stretch/>
        </p:blipFill>
        <p:spPr>
          <a:xfrm>
            <a:off x="3075866" y="2053994"/>
            <a:ext cx="1912645" cy="2892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D5916B-FD46-4FC8-BB01-91D8D677C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339" y="2298548"/>
            <a:ext cx="1685530" cy="16480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FC4E7D-5123-4743-B6CA-93B67A0925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9392" y="2298548"/>
            <a:ext cx="1926066" cy="4431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93D9B5-2B3E-48FE-8BE9-AB4F553E73B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7256"/>
          <a:stretch/>
        </p:blipFill>
        <p:spPr>
          <a:xfrm>
            <a:off x="5119392" y="2741714"/>
            <a:ext cx="1926066" cy="8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9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06" y="1647570"/>
            <a:ext cx="7353766" cy="21523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изучены способы построения трехмерных графиков в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были разобраны дополнительные возможности при построении графиков.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13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5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06" y="1647570"/>
            <a:ext cx="7353766" cy="21523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 на 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/Построение графиков: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https://ru.wikibooks.org/wiki/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Программирование_на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Octave/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Построение_графиков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инженеров и математиков: / Е. Р. Алексеев, О. В. Чеснокова — М.: ALT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2012. — 368 с.: ил. — (Библиотека ALT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14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источников: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75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706" y="1647570"/>
            <a:ext cx="7498016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способы построения трехмерных графиков в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Octave</a:t>
            </a: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2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647570"/>
            <a:ext cx="7715250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 построение 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 поверхностей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 построение графиков поверхностей заданных,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Разобрать дополнительные возможности при построении графиков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3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9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647570"/>
            <a:ext cx="7505159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4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 поверхностей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BD0073-84F1-48D8-B0EA-096A09286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719" y="3176654"/>
            <a:ext cx="2876951" cy="4858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E78D61-CDF2-48F0-840E-405E8E92B4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083" b="1"/>
          <a:stretch/>
        </p:blipFill>
        <p:spPr>
          <a:xfrm>
            <a:off x="4520719" y="2641633"/>
            <a:ext cx="1903523" cy="25963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02F9423-3214-470B-A40F-8AE0021E4E45}"/>
              </a:ext>
            </a:extLst>
          </p:cNvPr>
          <p:cNvSpPr txBox="1">
            <a:spLocks/>
          </p:cNvSpPr>
          <p:nvPr/>
        </p:nvSpPr>
        <p:spPr>
          <a:xfrm>
            <a:off x="1223963" y="1515646"/>
            <a:ext cx="7505159" cy="21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каркасного графика следует обратиться к функции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04514B3-219A-4EF0-A5BD-B30C615E36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923" y="2115643"/>
            <a:ext cx="3870796" cy="278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647570"/>
            <a:ext cx="7505159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5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 поверхностей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2F9423-3214-470B-A40F-8AE0021E4E45}"/>
              </a:ext>
            </a:extLst>
          </p:cNvPr>
          <p:cNvSpPr txBox="1">
            <a:spLocks/>
          </p:cNvSpPr>
          <p:nvPr/>
        </p:nvSpPr>
        <p:spPr>
          <a:xfrm>
            <a:off x="1223963" y="1311158"/>
            <a:ext cx="7505159" cy="21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поверхностей, кроме функции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есть функция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строит каркасную поверхность, заливая ее каждую клетку цветом, который зависит от значения функции в узлах сетки.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BCFF96-AB09-4136-89B2-E8A156988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48" y="2634814"/>
            <a:ext cx="2086266" cy="3429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BF767C6-B5ED-41E3-8249-573925AB3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163" y="2308403"/>
            <a:ext cx="3464990" cy="253675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34C7D9-32AE-4B0C-8BFA-841BFD37F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848" y="3127067"/>
            <a:ext cx="296268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4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647570"/>
            <a:ext cx="7505159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6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317747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 поверхностей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2F9423-3214-470B-A40F-8AE0021E4E45}"/>
              </a:ext>
            </a:extLst>
          </p:cNvPr>
          <p:cNvSpPr txBox="1">
            <a:spLocks/>
          </p:cNvSpPr>
          <p:nvPr/>
        </p:nvSpPr>
        <p:spPr>
          <a:xfrm>
            <a:off x="1223963" y="1429589"/>
            <a:ext cx="7505159" cy="21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графики двух поверхностей в одной системе координат (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6C3FB3-42A3-4261-B8FA-D376EBB94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770" y="2505591"/>
            <a:ext cx="2032650" cy="3190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89A87-945C-4F7B-8AB6-3B0164319F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4980" y="2308647"/>
            <a:ext cx="2895962" cy="20882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E8472EA-CBCF-4D47-BA60-33196718CD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6770" y="3044423"/>
            <a:ext cx="2790817" cy="9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5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647570"/>
            <a:ext cx="7505159" cy="215232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7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064869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графиков поверхностей, заданных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2F9423-3214-470B-A40F-8AE0021E4E45}"/>
              </a:ext>
            </a:extLst>
          </p:cNvPr>
          <p:cNvSpPr txBox="1">
            <a:spLocks/>
          </p:cNvSpPr>
          <p:nvPr/>
        </p:nvSpPr>
        <p:spPr>
          <a:xfrm>
            <a:off x="1223963" y="1515646"/>
            <a:ext cx="7505159" cy="21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поверхности однополостного гиперболоида,  x(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(u)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(v), y(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(u)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(v), z(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(u), u∈[0,π ] , v∈[0,2π ]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8CCA30-73D9-4368-9E91-CB1C19BB9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2374844"/>
            <a:ext cx="3662722" cy="25862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04C58B-5042-4003-816C-73337C688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905" y="2571750"/>
            <a:ext cx="2349934" cy="167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841508"/>
            <a:ext cx="7505159" cy="2152322"/>
          </a:xfrm>
        </p:spPr>
        <p:txBody>
          <a:bodyPr>
            <a:normAutofit/>
          </a:bodyPr>
          <a:lstStyle/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8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064869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графиков поверхностей заданных ,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2F9423-3214-470B-A40F-8AE0021E4E45}"/>
              </a:ext>
            </a:extLst>
          </p:cNvPr>
          <p:cNvSpPr txBox="1">
            <a:spLocks/>
          </p:cNvSpPr>
          <p:nvPr/>
        </p:nvSpPr>
        <p:spPr>
          <a:xfrm>
            <a:off x="1223963" y="1515646"/>
            <a:ext cx="7505159" cy="21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поверхности сферы с центром (x0, y0, z0) и радиусом R </a:t>
            </a:r>
            <a:r>
              <a:rPr lang="ru-RU" sz="1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(или 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[X,Y,Z]=sphere(n);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surf(X,Y,Z)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C5BDB4-5386-4F3C-ABFB-3B9BCBB9C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266" y="2588001"/>
            <a:ext cx="3553185" cy="23403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94B631-6C46-46B1-9328-BBDB6389B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704" y="2647636"/>
            <a:ext cx="2467319" cy="18862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5888EF6-B4B9-4D11-A4DE-83D59A5619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094" y="2223393"/>
            <a:ext cx="641122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4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63" y="1841508"/>
            <a:ext cx="7505159" cy="2152322"/>
          </a:xfrm>
        </p:spPr>
        <p:txBody>
          <a:bodyPr>
            <a:normAutofit/>
          </a:bodyPr>
          <a:lstStyle/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1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82528" y="4396927"/>
            <a:ext cx="694194" cy="273844"/>
          </a:xfrm>
        </p:spPr>
        <p:txBody>
          <a:bodyPr/>
          <a:lstStyle/>
          <a:p>
            <a:pPr algn="ctr"/>
            <a:fld id="{897B1AD0-CEE0-234F-8740-2B05DEBC40E6}" type="slidenum">
              <a:rPr lang="en-US" sz="1800" smtClean="0">
                <a:solidFill>
                  <a:srgbClr val="FFFFFF"/>
                </a:solidFill>
                <a:latin typeface="Trebuchet MS"/>
                <a:cs typeface="Trebuchet MS"/>
              </a:rPr>
              <a:pPr algn="ctr"/>
              <a:t>9</a:t>
            </a:fld>
            <a:endParaRPr lang="en-US" sz="18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7" y="493185"/>
            <a:ext cx="1573023" cy="468000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2114725" y="560427"/>
            <a:ext cx="6064869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графиков поверхностей заданных , </a:t>
            </a:r>
            <a:r>
              <a:rPr lang="ru-RU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параметрически</a:t>
            </a:r>
            <a:r>
              <a:rPr lang="ru-R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2F9423-3214-470B-A40F-8AE0021E4E45}"/>
              </a:ext>
            </a:extLst>
          </p:cNvPr>
          <p:cNvSpPr txBox="1">
            <a:spLocks/>
          </p:cNvSpPr>
          <p:nvPr/>
        </p:nvSpPr>
        <p:spPr>
          <a:xfrm>
            <a:off x="1223963" y="1515646"/>
            <a:ext cx="7505159" cy="215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поверхности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эллипсоида, где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 –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полуоси эллипсоида, </a:t>
            </a:r>
          </a:p>
          <a:p>
            <a:pPr algn="l"/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x0 , y0 , z0 –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 эллипсоида</a:t>
            </a:r>
            <a:r>
              <a:rPr lang="ru-RU" sz="18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722F1E-030A-4940-813F-4D88523A1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624" y="2176985"/>
            <a:ext cx="2237069" cy="6574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CFE966-5FDF-4F32-8845-C24045C9D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55" y="2433135"/>
            <a:ext cx="3325770" cy="221718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79D496-E36C-4E1E-8C90-2BFFC1403A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5540" y="2905944"/>
            <a:ext cx="2216633" cy="184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413</Words>
  <Application>Microsoft Office PowerPoint</Application>
  <PresentationFormat>Экран (16:9)</PresentationFormat>
  <Paragraphs>59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Marina Konyaeva</cp:lastModifiedBy>
  <cp:revision>18</cp:revision>
  <dcterms:created xsi:type="dcterms:W3CDTF">2017-01-25T11:18:17Z</dcterms:created>
  <dcterms:modified xsi:type="dcterms:W3CDTF">2023-05-22T13:19:31Z</dcterms:modified>
</cp:coreProperties>
</file>