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7" r:id="rId3"/>
    <p:sldId id="259" r:id="rId4"/>
    <p:sldId id="278" r:id="rId5"/>
    <p:sldId id="275" r:id="rId6"/>
    <p:sldId id="276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7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pos="5504">
          <p15:clr>
            <a:srgbClr val="A4A3A4"/>
          </p15:clr>
        </p15:guide>
        <p15:guide id="4" pos="2880">
          <p15:clr>
            <a:srgbClr val="A4A3A4"/>
          </p15:clr>
        </p15:guide>
        <p15:guide id="5" pos="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39"/>
    <a:srgbClr val="0D6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07" d="100"/>
          <a:sy n="107" d="100"/>
        </p:scale>
        <p:origin x="754" y="82"/>
      </p:cViewPr>
      <p:guideLst>
        <p:guide orient="horz" pos="257"/>
        <p:guide orient="horz" pos="1620"/>
        <p:guide pos="5504"/>
        <p:guide pos="2880"/>
        <p:guide pos="1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a Konyaeva" userId="f0f03441e11eaff1" providerId="LiveId" clId="{BE3FE9F8-47FA-4299-93CB-4D891C84B4CA}"/>
    <pc:docChg chg="custSel addSld delSld modSld sldOrd">
      <pc:chgData name="Marina Konyaeva" userId="f0f03441e11eaff1" providerId="LiveId" clId="{BE3FE9F8-47FA-4299-93CB-4D891C84B4CA}" dt="2023-05-25T13:59:42.581" v="232" actId="20577"/>
      <pc:docMkLst>
        <pc:docMk/>
      </pc:docMkLst>
      <pc:sldChg chg="modSp mod">
        <pc:chgData name="Marina Konyaeva" userId="f0f03441e11eaff1" providerId="LiveId" clId="{BE3FE9F8-47FA-4299-93CB-4D891C84B4CA}" dt="2023-05-25T13:57:47.601" v="209" actId="20577"/>
        <pc:sldMkLst>
          <pc:docMk/>
          <pc:sldMk cId="3661236762" sldId="256"/>
        </pc:sldMkLst>
        <pc:spChg chg="mod">
          <ac:chgData name="Marina Konyaeva" userId="f0f03441e11eaff1" providerId="LiveId" clId="{BE3FE9F8-47FA-4299-93CB-4D891C84B4CA}" dt="2023-05-25T13:57:47.601" v="209" actId="20577"/>
          <ac:spMkLst>
            <pc:docMk/>
            <pc:sldMk cId="3661236762" sldId="256"/>
            <ac:spMk id="2" creationId="{6090B1A3-780B-4DBF-AA02-7C3626BFFA1A}"/>
          </ac:spMkLst>
        </pc:spChg>
        <pc:spChg chg="mod">
          <ac:chgData name="Marina Konyaeva" userId="f0f03441e11eaff1" providerId="LiveId" clId="{BE3FE9F8-47FA-4299-93CB-4D891C84B4CA}" dt="2023-05-25T13:56:02.411" v="132" actId="2711"/>
          <ac:spMkLst>
            <pc:docMk/>
            <pc:sldMk cId="3661236762" sldId="256"/>
            <ac:spMk id="10" creationId="{00000000-0000-0000-0000-000000000000}"/>
          </ac:spMkLst>
        </pc:spChg>
      </pc:sldChg>
      <pc:sldChg chg="modSp mod">
        <pc:chgData name="Marina Konyaeva" userId="f0f03441e11eaff1" providerId="LiveId" clId="{BE3FE9F8-47FA-4299-93CB-4D891C84B4CA}" dt="2023-05-25T13:59:42.581" v="232" actId="20577"/>
        <pc:sldMkLst>
          <pc:docMk/>
          <pc:sldMk cId="1574795852" sldId="259"/>
        </pc:sldMkLst>
        <pc:spChg chg="mod">
          <ac:chgData name="Marina Konyaeva" userId="f0f03441e11eaff1" providerId="LiveId" clId="{BE3FE9F8-47FA-4299-93CB-4D891C84B4CA}" dt="2023-05-25T13:59:42.581" v="232" actId="20577"/>
          <ac:spMkLst>
            <pc:docMk/>
            <pc:sldMk cId="1574795852" sldId="259"/>
            <ac:spMk id="3" creationId="{00000000-0000-0000-0000-000000000000}"/>
          </ac:spMkLst>
        </pc:spChg>
        <pc:spChg chg="mod">
          <ac:chgData name="Marina Konyaeva" userId="f0f03441e11eaff1" providerId="LiveId" clId="{BE3FE9F8-47FA-4299-93CB-4D891C84B4CA}" dt="2023-05-25T13:59:38.572" v="231" actId="20577"/>
          <ac:spMkLst>
            <pc:docMk/>
            <pc:sldMk cId="1574795852" sldId="259"/>
            <ac:spMk id="18" creationId="{00000000-0000-0000-0000-000000000000}"/>
          </ac:spMkLst>
        </pc:spChg>
      </pc:sldChg>
      <pc:sldChg chg="modSp mod">
        <pc:chgData name="Marina Konyaeva" userId="f0f03441e11eaff1" providerId="LiveId" clId="{BE3FE9F8-47FA-4299-93CB-4D891C84B4CA}" dt="2023-05-25T13:54:47.721" v="116" actId="20577"/>
        <pc:sldMkLst>
          <pc:docMk/>
          <pc:sldMk cId="3218556212" sldId="276"/>
        </pc:sldMkLst>
        <pc:spChg chg="mod">
          <ac:chgData name="Marina Konyaeva" userId="f0f03441e11eaff1" providerId="LiveId" clId="{BE3FE9F8-47FA-4299-93CB-4D891C84B4CA}" dt="2023-05-25T13:54:47.721" v="116" actId="20577"/>
          <ac:spMkLst>
            <pc:docMk/>
            <pc:sldMk cId="3218556212" sldId="276"/>
            <ac:spMk id="18" creationId="{00000000-0000-0000-0000-000000000000}"/>
          </ac:spMkLst>
        </pc:spChg>
      </pc:sldChg>
      <pc:sldChg chg="modSp mod ord">
        <pc:chgData name="Marina Konyaeva" userId="f0f03441e11eaff1" providerId="LiveId" clId="{BE3FE9F8-47FA-4299-93CB-4D891C84B4CA}" dt="2023-05-25T13:58:41.558" v="211"/>
        <pc:sldMkLst>
          <pc:docMk/>
          <pc:sldMk cId="3491754382" sldId="277"/>
        </pc:sldMkLst>
        <pc:spChg chg="mod">
          <ac:chgData name="Marina Konyaeva" userId="f0f03441e11eaff1" providerId="LiveId" clId="{BE3FE9F8-47FA-4299-93CB-4D891C84B4CA}" dt="2023-05-25T13:55:00.926" v="117" actId="14100"/>
          <ac:spMkLst>
            <pc:docMk/>
            <pc:sldMk cId="3491754382" sldId="277"/>
            <ac:spMk id="3" creationId="{00000000-0000-0000-0000-000000000000}"/>
          </ac:spMkLst>
        </pc:spChg>
        <pc:spChg chg="mod">
          <ac:chgData name="Marina Konyaeva" userId="f0f03441e11eaff1" providerId="LiveId" clId="{BE3FE9F8-47FA-4299-93CB-4D891C84B4CA}" dt="2023-05-25T13:52:25.291" v="35" actId="20577"/>
          <ac:spMkLst>
            <pc:docMk/>
            <pc:sldMk cId="3491754382" sldId="277"/>
            <ac:spMk id="18" creationId="{00000000-0000-0000-0000-000000000000}"/>
          </ac:spMkLst>
        </pc:spChg>
      </pc:sldChg>
      <pc:sldChg chg="add">
        <pc:chgData name="Marina Konyaeva" userId="f0f03441e11eaff1" providerId="LiveId" clId="{BE3FE9F8-47FA-4299-93CB-4D891C84B4CA}" dt="2023-05-25T13:59:29.061" v="212" actId="2890"/>
        <pc:sldMkLst>
          <pc:docMk/>
          <pc:sldMk cId="1267317287" sldId="278"/>
        </pc:sldMkLst>
      </pc:sldChg>
      <pc:sldChg chg="del">
        <pc:chgData name="Marina Konyaeva" userId="f0f03441e11eaff1" providerId="LiveId" clId="{BE3FE9F8-47FA-4299-93CB-4D891C84B4CA}" dt="2023-05-25T13:55:16.431" v="126" actId="47"/>
        <pc:sldMkLst>
          <pc:docMk/>
          <pc:sldMk cId="1380390674" sldId="278"/>
        </pc:sldMkLst>
      </pc:sldChg>
      <pc:sldChg chg="del">
        <pc:chgData name="Marina Konyaeva" userId="f0f03441e11eaff1" providerId="LiveId" clId="{BE3FE9F8-47FA-4299-93CB-4D891C84B4CA}" dt="2023-05-25T13:55:06.141" v="118" actId="47"/>
        <pc:sldMkLst>
          <pc:docMk/>
          <pc:sldMk cId="1662558054" sldId="279"/>
        </pc:sldMkLst>
      </pc:sldChg>
      <pc:sldChg chg="del">
        <pc:chgData name="Marina Konyaeva" userId="f0f03441e11eaff1" providerId="LiveId" clId="{BE3FE9F8-47FA-4299-93CB-4D891C84B4CA}" dt="2023-05-25T13:55:08.086" v="119" actId="47"/>
        <pc:sldMkLst>
          <pc:docMk/>
          <pc:sldMk cId="927544307" sldId="280"/>
        </pc:sldMkLst>
      </pc:sldChg>
      <pc:sldChg chg="del">
        <pc:chgData name="Marina Konyaeva" userId="f0f03441e11eaff1" providerId="LiveId" clId="{BE3FE9F8-47FA-4299-93CB-4D891C84B4CA}" dt="2023-05-25T13:55:10.456" v="120" actId="47"/>
        <pc:sldMkLst>
          <pc:docMk/>
          <pc:sldMk cId="1544351792" sldId="282"/>
        </pc:sldMkLst>
      </pc:sldChg>
      <pc:sldChg chg="del">
        <pc:chgData name="Marina Konyaeva" userId="f0f03441e11eaff1" providerId="LiveId" clId="{BE3FE9F8-47FA-4299-93CB-4D891C84B4CA}" dt="2023-05-25T13:55:11.841" v="121" actId="47"/>
        <pc:sldMkLst>
          <pc:docMk/>
          <pc:sldMk cId="1580830505" sldId="283"/>
        </pc:sldMkLst>
      </pc:sldChg>
      <pc:sldChg chg="del">
        <pc:chgData name="Marina Konyaeva" userId="f0f03441e11eaff1" providerId="LiveId" clId="{BE3FE9F8-47FA-4299-93CB-4D891C84B4CA}" dt="2023-05-25T13:55:13.126" v="122" actId="47"/>
        <pc:sldMkLst>
          <pc:docMk/>
          <pc:sldMk cId="3056144174" sldId="284"/>
        </pc:sldMkLst>
      </pc:sldChg>
      <pc:sldChg chg="del">
        <pc:chgData name="Marina Konyaeva" userId="f0f03441e11eaff1" providerId="LiveId" clId="{BE3FE9F8-47FA-4299-93CB-4D891C84B4CA}" dt="2023-05-25T13:55:14.326" v="123" actId="47"/>
        <pc:sldMkLst>
          <pc:docMk/>
          <pc:sldMk cId="1992809182" sldId="285"/>
        </pc:sldMkLst>
      </pc:sldChg>
      <pc:sldChg chg="del">
        <pc:chgData name="Marina Konyaeva" userId="f0f03441e11eaff1" providerId="LiveId" clId="{BE3FE9F8-47FA-4299-93CB-4D891C84B4CA}" dt="2023-05-25T13:55:14.371" v="124" actId="47"/>
        <pc:sldMkLst>
          <pc:docMk/>
          <pc:sldMk cId="1467687649" sldId="286"/>
        </pc:sldMkLst>
      </pc:sldChg>
      <pc:sldChg chg="del">
        <pc:chgData name="Marina Konyaeva" userId="f0f03441e11eaff1" providerId="LiveId" clId="{BE3FE9F8-47FA-4299-93CB-4D891C84B4CA}" dt="2023-05-25T13:55:15.551" v="125" actId="47"/>
        <pc:sldMkLst>
          <pc:docMk/>
          <pc:sldMk cId="1415803306" sldId="28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9DEEC-DE7E-CD44-AF7C-218B86874FF2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FB765-8FD2-684F-9F48-543BB2C45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89BAF-6959-3046-B943-FEE51985CEF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9760D-F85B-C647-ABC5-35EE68EC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0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55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0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31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90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92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9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5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9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7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9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5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1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2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0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4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CED60-378B-9D4F-A5CD-C3E0ED5FA88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3403" y="20597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D62B2"/>
                </a:solidFill>
              </a:defRPr>
            </a:lvl1pPr>
          </a:lstStyle>
          <a:p>
            <a:fld id="{897B1AD0-CEE0-234F-8740-2B05DEBC40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53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oto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78" b="8430"/>
          <a:stretch/>
        </p:blipFill>
        <p:spPr>
          <a:xfrm>
            <a:off x="-23547" y="0"/>
            <a:ext cx="9167548" cy="47249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0"/>
          <a:stretch/>
        </p:blipFill>
        <p:spPr>
          <a:xfrm>
            <a:off x="-23547" y="1134083"/>
            <a:ext cx="9167545" cy="4030848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519356" y="3861715"/>
            <a:ext cx="8367848" cy="541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на тему «Прикладные задачи сквозного шифрования»</a:t>
            </a:r>
            <a:endParaRPr lang="en-US" sz="2400" b="1" spc="3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62" y="3079476"/>
            <a:ext cx="2325004" cy="6917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90B1A3-780B-4DBF-AA02-7C3626BFFA1A}"/>
              </a:ext>
            </a:extLst>
          </p:cNvPr>
          <p:cNvSpPr txBox="1"/>
          <p:nvPr/>
        </p:nvSpPr>
        <p:spPr>
          <a:xfrm flipH="1">
            <a:off x="1007267" y="4446724"/>
            <a:ext cx="6039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Выполнила: Коняева М.А. НФИбд-01-21 1032217044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Преподаватели: Хакимов А.А., Бесчастный В.А. </a:t>
            </a:r>
          </a:p>
        </p:txBody>
      </p:sp>
    </p:spTree>
    <p:extLst>
      <p:ext uri="{BB962C8B-B14F-4D97-AF65-F5344CB8AC3E}">
        <p14:creationId xmlns:p14="http://schemas.microsoft.com/office/powerpoint/2010/main" val="366123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8706" y="1647569"/>
            <a:ext cx="7353766" cy="2597993"/>
          </a:xfrm>
        </p:spPr>
        <p:txBody>
          <a:bodyPr>
            <a:normAutofit lnSpcReduction="10000"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Алфёров А.П., Зубов А.Ю., Кузьмин А.С., Ч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1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мушкин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А.В Основы криптографии.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1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Дадуков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Н.С. Сов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1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тская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шифровальная т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1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хника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[Т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1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кст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]: л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1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нинградский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1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риод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1935-1941 / Н. С. </a:t>
            </a:r>
            <a:r>
              <a:rPr lang="ru-RU" sz="1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Дадуков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[и др.] // Защита информации. Инсайд. – 2006. –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1. – 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С. 91-96. – 2006.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1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расим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1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нко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В.А., </a:t>
            </a:r>
            <a:r>
              <a:rPr lang="ru-RU" sz="1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Малюк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А.А. Основы защиты информации. – М.: МГИФИ, 1997.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https://otherreferats.allbest.ru/programming/c00509484.html </a:t>
            </a:r>
            <a:endParaRPr lang="ru-RU" sz="1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https://ssd.eff.org/ru/module/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глубоко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</a:t>
            </a:r>
            <a:r>
              <a:rPr lang="ru-RU" sz="1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погруж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в-мир-</a:t>
            </a:r>
            <a:r>
              <a:rPr lang="ru-RU" sz="1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сквозногошифрования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-принципы-работы-</a:t>
            </a:r>
            <a:r>
              <a:rPr lang="ru-RU" sz="1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м-криптографии-с-открыты</a:t>
            </a:r>
            <a:endParaRPr lang="ru-RU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82528" y="4396927"/>
            <a:ext cx="694194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z="1800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2</a:t>
            </a:fld>
            <a:endParaRPr lang="en-US" sz="18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" y="493185"/>
            <a:ext cx="1573023" cy="468000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2114725" y="560427"/>
            <a:ext cx="6317747" cy="552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литературы: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75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8706" y="1647570"/>
            <a:ext cx="7498016" cy="215232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1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82528" y="4396927"/>
            <a:ext cx="694194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z="1800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3</a:t>
            </a:fld>
            <a:endParaRPr lang="en-US" sz="18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" y="493185"/>
            <a:ext cx="1573023" cy="468000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2114725" y="560427"/>
            <a:ext cx="6317747" cy="552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795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8706" y="1647570"/>
            <a:ext cx="7498016" cy="215232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способы построения трехмерных графиков в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Octave</a:t>
            </a:r>
            <a:endParaRPr lang="ru-RU" sz="1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82528" y="4396927"/>
            <a:ext cx="694194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z="1800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4</a:t>
            </a:fld>
            <a:endParaRPr lang="en-US" sz="18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" y="493185"/>
            <a:ext cx="1573023" cy="468000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2114725" y="560427"/>
            <a:ext cx="6317747" cy="552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317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1563" y="1647570"/>
            <a:ext cx="7715250" cy="215232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Разобрать построение </a:t>
            </a:r>
            <a:r>
              <a:rPr lang="ru-RU" sz="18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графиков поверхностей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Разобрать построение графиков поверхностей заданных, 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параметрически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Разобрать дополнительные возможности при построении графиков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82528" y="4396927"/>
            <a:ext cx="694194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z="1800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5</a:t>
            </a:fld>
            <a:endParaRPr lang="en-US" sz="18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" y="493185"/>
            <a:ext cx="1573023" cy="468000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2114725" y="560427"/>
            <a:ext cx="6317747" cy="552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59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8706" y="1647570"/>
            <a:ext cx="7353766" cy="2152322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Были изучены способы построения трехмерных графиков в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Octave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Также были разобраны дополнительные возможности при построении графиков.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82528" y="4396927"/>
            <a:ext cx="694194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z="1800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6</a:t>
            </a:fld>
            <a:endParaRPr lang="en-US" sz="18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" y="493185"/>
            <a:ext cx="1573023" cy="468000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2114725" y="560427"/>
            <a:ext cx="6317747" cy="552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Заключение: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556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233</Words>
  <Application>Microsoft Office PowerPoint</Application>
  <PresentationFormat>Экран (16:9)</PresentationFormat>
  <Paragraphs>28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Trebuchet MS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ПРЕЗЕНТАЦИИ В ДВЕ И БОЛЕЕ СТРОК</dc:title>
  <dc:creator>Непомнящий Евгений</dc:creator>
  <cp:lastModifiedBy>Marina Konyaeva</cp:lastModifiedBy>
  <cp:revision>19</cp:revision>
  <dcterms:created xsi:type="dcterms:W3CDTF">2017-01-25T11:18:17Z</dcterms:created>
  <dcterms:modified xsi:type="dcterms:W3CDTF">2023-05-25T13:59:47Z</dcterms:modified>
</cp:coreProperties>
</file>