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2C9A5-469C-46E2-995A-AC6B3BE0BB0D}" v="7" dt="2021-12-28T15:47:53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slixs@outlook.com" userId="8e8e7be37d427888" providerId="LiveId" clId="{6B82C9A5-469C-46E2-995A-AC6B3BE0BB0D}"/>
    <pc:docChg chg="undo custSel addSld delSld modSld">
      <pc:chgData name="xslixs@outlook.com" userId="8e8e7be37d427888" providerId="LiveId" clId="{6B82C9A5-469C-46E2-995A-AC6B3BE0BB0D}" dt="2021-12-28T16:32:09.344" v="780" actId="20577"/>
      <pc:docMkLst>
        <pc:docMk/>
      </pc:docMkLst>
      <pc:sldChg chg="modSp new mod">
        <pc:chgData name="xslixs@outlook.com" userId="8e8e7be37d427888" providerId="LiveId" clId="{6B82C9A5-469C-46E2-995A-AC6B3BE0BB0D}" dt="2021-12-28T15:18:04.977" v="68" actId="1076"/>
        <pc:sldMkLst>
          <pc:docMk/>
          <pc:sldMk cId="12563834" sldId="256"/>
        </pc:sldMkLst>
        <pc:spChg chg="mod">
          <ac:chgData name="xslixs@outlook.com" userId="8e8e7be37d427888" providerId="LiveId" clId="{6B82C9A5-469C-46E2-995A-AC6B3BE0BB0D}" dt="2021-12-28T15:18:02.626" v="67" actId="1076"/>
          <ac:spMkLst>
            <pc:docMk/>
            <pc:sldMk cId="12563834" sldId="256"/>
            <ac:spMk id="2" creationId="{2B7F9F6D-CF3B-4137-BA99-A359A37380FD}"/>
          </ac:spMkLst>
        </pc:spChg>
        <pc:spChg chg="mod">
          <ac:chgData name="xslixs@outlook.com" userId="8e8e7be37d427888" providerId="LiveId" clId="{6B82C9A5-469C-46E2-995A-AC6B3BE0BB0D}" dt="2021-12-28T15:18:04.977" v="68" actId="1076"/>
          <ac:spMkLst>
            <pc:docMk/>
            <pc:sldMk cId="12563834" sldId="256"/>
            <ac:spMk id="3" creationId="{E68DED08-9CD7-4FC5-9802-37EA0DA4FBD7}"/>
          </ac:spMkLst>
        </pc:spChg>
      </pc:sldChg>
      <pc:sldChg chg="delSp modSp new mod">
        <pc:chgData name="xslixs@outlook.com" userId="8e8e7be37d427888" providerId="LiveId" clId="{6B82C9A5-469C-46E2-995A-AC6B3BE0BB0D}" dt="2021-12-28T16:23:06.057" v="524" actId="20577"/>
        <pc:sldMkLst>
          <pc:docMk/>
          <pc:sldMk cId="2218556058" sldId="257"/>
        </pc:sldMkLst>
        <pc:spChg chg="del mod">
          <ac:chgData name="xslixs@outlook.com" userId="8e8e7be37d427888" providerId="LiveId" clId="{6B82C9A5-469C-46E2-995A-AC6B3BE0BB0D}" dt="2021-12-28T15:18:29.066" v="69" actId="21"/>
          <ac:spMkLst>
            <pc:docMk/>
            <pc:sldMk cId="2218556058" sldId="257"/>
            <ac:spMk id="2" creationId="{B86EABB6-9DC4-4ECA-A046-DE468DB65BC6}"/>
          </ac:spMkLst>
        </pc:spChg>
        <pc:spChg chg="mod">
          <ac:chgData name="xslixs@outlook.com" userId="8e8e7be37d427888" providerId="LiveId" clId="{6B82C9A5-469C-46E2-995A-AC6B3BE0BB0D}" dt="2021-12-28T16:23:06.057" v="524" actId="20577"/>
          <ac:spMkLst>
            <pc:docMk/>
            <pc:sldMk cId="2218556058" sldId="257"/>
            <ac:spMk id="3" creationId="{C6A3FFF2-B12F-4C94-96F7-1FA9C9E6B79D}"/>
          </ac:spMkLst>
        </pc:spChg>
      </pc:sldChg>
      <pc:sldChg chg="addSp delSp modSp new mod">
        <pc:chgData name="xslixs@outlook.com" userId="8e8e7be37d427888" providerId="LiveId" clId="{6B82C9A5-469C-46E2-995A-AC6B3BE0BB0D}" dt="2021-12-28T15:53:15.480" v="417" actId="1076"/>
        <pc:sldMkLst>
          <pc:docMk/>
          <pc:sldMk cId="3930663207" sldId="258"/>
        </pc:sldMkLst>
        <pc:spChg chg="mod">
          <ac:chgData name="xslixs@outlook.com" userId="8e8e7be37d427888" providerId="LiveId" clId="{6B82C9A5-469C-46E2-995A-AC6B3BE0BB0D}" dt="2021-12-28T15:52:55.233" v="412" actId="123"/>
          <ac:spMkLst>
            <pc:docMk/>
            <pc:sldMk cId="3930663207" sldId="258"/>
            <ac:spMk id="2" creationId="{AEDD4E43-EBFD-458B-AEFC-A4DF4AAF6917}"/>
          </ac:spMkLst>
        </pc:spChg>
        <pc:spChg chg="del mod">
          <ac:chgData name="xslixs@outlook.com" userId="8e8e7be37d427888" providerId="LiveId" clId="{6B82C9A5-469C-46E2-995A-AC6B3BE0BB0D}" dt="2021-12-28T15:27:06.287" v="183" actId="21"/>
          <ac:spMkLst>
            <pc:docMk/>
            <pc:sldMk cId="3930663207" sldId="258"/>
            <ac:spMk id="3" creationId="{B6B2E6BE-31A5-4C9C-AFEC-57ED58BE4030}"/>
          </ac:spMkLst>
        </pc:spChg>
        <pc:picChg chg="add mod">
          <ac:chgData name="xslixs@outlook.com" userId="8e8e7be37d427888" providerId="LiveId" clId="{6B82C9A5-469C-46E2-995A-AC6B3BE0BB0D}" dt="2021-12-28T15:53:07.838" v="414" actId="1076"/>
          <ac:picMkLst>
            <pc:docMk/>
            <pc:sldMk cId="3930663207" sldId="258"/>
            <ac:picMk id="5" creationId="{AF3830B4-1570-478D-8596-F4ED7DB961AE}"/>
          </ac:picMkLst>
        </pc:picChg>
        <pc:picChg chg="add mod">
          <ac:chgData name="xslixs@outlook.com" userId="8e8e7be37d427888" providerId="LiveId" clId="{6B82C9A5-469C-46E2-995A-AC6B3BE0BB0D}" dt="2021-12-28T15:53:15.480" v="417" actId="1076"/>
          <ac:picMkLst>
            <pc:docMk/>
            <pc:sldMk cId="3930663207" sldId="258"/>
            <ac:picMk id="7" creationId="{69C661C5-F9F4-4EA4-AB96-25C726311B92}"/>
          </ac:picMkLst>
        </pc:picChg>
      </pc:sldChg>
      <pc:sldChg chg="addSp delSp modSp new mod">
        <pc:chgData name="xslixs@outlook.com" userId="8e8e7be37d427888" providerId="LiveId" clId="{6B82C9A5-469C-46E2-995A-AC6B3BE0BB0D}" dt="2021-12-28T16:02:03.925" v="451" actId="123"/>
        <pc:sldMkLst>
          <pc:docMk/>
          <pc:sldMk cId="2836199125" sldId="259"/>
        </pc:sldMkLst>
        <pc:spChg chg="mod">
          <ac:chgData name="xslixs@outlook.com" userId="8e8e7be37d427888" providerId="LiveId" clId="{6B82C9A5-469C-46E2-995A-AC6B3BE0BB0D}" dt="2021-12-28T15:52:39.805" v="410" actId="27636"/>
          <ac:spMkLst>
            <pc:docMk/>
            <pc:sldMk cId="2836199125" sldId="259"/>
            <ac:spMk id="2" creationId="{D458B646-B1FC-468B-90B6-C2719D82852B}"/>
          </ac:spMkLst>
        </pc:spChg>
        <pc:spChg chg="del">
          <ac:chgData name="xslixs@outlook.com" userId="8e8e7be37d427888" providerId="LiveId" clId="{6B82C9A5-469C-46E2-995A-AC6B3BE0BB0D}" dt="2021-12-28T15:32:11.307" v="245" actId="21"/>
          <ac:spMkLst>
            <pc:docMk/>
            <pc:sldMk cId="2836199125" sldId="259"/>
            <ac:spMk id="3" creationId="{2A498363-57F9-4206-8E81-AC7DCA514A21}"/>
          </ac:spMkLst>
        </pc:spChg>
        <pc:spChg chg="add mod">
          <ac:chgData name="xslixs@outlook.com" userId="8e8e7be37d427888" providerId="LiveId" clId="{6B82C9A5-469C-46E2-995A-AC6B3BE0BB0D}" dt="2021-12-28T16:02:03.925" v="451" actId="123"/>
          <ac:spMkLst>
            <pc:docMk/>
            <pc:sldMk cId="2836199125" sldId="259"/>
            <ac:spMk id="5" creationId="{552953E8-179A-4EF4-B663-9D603100F632}"/>
          </ac:spMkLst>
        </pc:spChg>
      </pc:sldChg>
      <pc:sldChg chg="addSp delSp modSp new mod">
        <pc:chgData name="xslixs@outlook.com" userId="8e8e7be37d427888" providerId="LiveId" clId="{6B82C9A5-469C-46E2-995A-AC6B3BE0BB0D}" dt="2021-12-28T15:52:34.521" v="408" actId="255"/>
        <pc:sldMkLst>
          <pc:docMk/>
          <pc:sldMk cId="2833841187" sldId="260"/>
        </pc:sldMkLst>
        <pc:spChg chg="del">
          <ac:chgData name="xslixs@outlook.com" userId="8e8e7be37d427888" providerId="LiveId" clId="{6B82C9A5-469C-46E2-995A-AC6B3BE0BB0D}" dt="2021-12-28T15:45:47.233" v="308" actId="21"/>
          <ac:spMkLst>
            <pc:docMk/>
            <pc:sldMk cId="2833841187" sldId="260"/>
            <ac:spMk id="2" creationId="{BE71BF6E-B057-4068-9B8A-A8C906F66D10}"/>
          </ac:spMkLst>
        </pc:spChg>
        <pc:spChg chg="del">
          <ac:chgData name="xslixs@outlook.com" userId="8e8e7be37d427888" providerId="LiveId" clId="{6B82C9A5-469C-46E2-995A-AC6B3BE0BB0D}" dt="2021-12-28T15:45:49.229" v="309" actId="21"/>
          <ac:spMkLst>
            <pc:docMk/>
            <pc:sldMk cId="2833841187" sldId="260"/>
            <ac:spMk id="3" creationId="{DFF26C81-EE5C-4464-AC35-7087F98C2EFC}"/>
          </ac:spMkLst>
        </pc:spChg>
        <pc:spChg chg="add del mod">
          <ac:chgData name="xslixs@outlook.com" userId="8e8e7be37d427888" providerId="LiveId" clId="{6B82C9A5-469C-46E2-995A-AC6B3BE0BB0D}" dt="2021-12-28T15:47:49.447" v="328" actId="21"/>
          <ac:spMkLst>
            <pc:docMk/>
            <pc:sldMk cId="2833841187" sldId="260"/>
            <ac:spMk id="9" creationId="{CB39A0F9-C7B1-4908-9695-2F2039AA4296}"/>
          </ac:spMkLst>
        </pc:spChg>
        <pc:spChg chg="add mod">
          <ac:chgData name="xslixs@outlook.com" userId="8e8e7be37d427888" providerId="LiveId" clId="{6B82C9A5-469C-46E2-995A-AC6B3BE0BB0D}" dt="2021-12-28T15:52:34.521" v="408" actId="255"/>
          <ac:spMkLst>
            <pc:docMk/>
            <pc:sldMk cId="2833841187" sldId="260"/>
            <ac:spMk id="10" creationId="{525EBA3F-4E62-4494-BE66-28D8D782FDDC}"/>
          </ac:spMkLst>
        </pc:spChg>
        <pc:picChg chg="add mod">
          <ac:chgData name="xslixs@outlook.com" userId="8e8e7be37d427888" providerId="LiveId" clId="{6B82C9A5-469C-46E2-995A-AC6B3BE0BB0D}" dt="2021-12-28T15:48:33.400" v="383" actId="1076"/>
          <ac:picMkLst>
            <pc:docMk/>
            <pc:sldMk cId="2833841187" sldId="260"/>
            <ac:picMk id="5" creationId="{579FDF19-9E26-466C-8CFD-525F8ABF0E55}"/>
          </ac:picMkLst>
        </pc:picChg>
        <pc:picChg chg="add mod">
          <ac:chgData name="xslixs@outlook.com" userId="8e8e7be37d427888" providerId="LiveId" clId="{6B82C9A5-469C-46E2-995A-AC6B3BE0BB0D}" dt="2021-12-28T15:48:30.416" v="382" actId="1076"/>
          <ac:picMkLst>
            <pc:docMk/>
            <pc:sldMk cId="2833841187" sldId="260"/>
            <ac:picMk id="7" creationId="{5F1194E4-7435-4D77-B483-540432CE4FAE}"/>
          </ac:picMkLst>
        </pc:picChg>
      </pc:sldChg>
      <pc:sldChg chg="delSp new del mod">
        <pc:chgData name="xslixs@outlook.com" userId="8e8e7be37d427888" providerId="LiveId" clId="{6B82C9A5-469C-46E2-995A-AC6B3BE0BB0D}" dt="2021-12-28T15:59:55.807" v="418" actId="2696"/>
        <pc:sldMkLst>
          <pc:docMk/>
          <pc:sldMk cId="3183274162" sldId="261"/>
        </pc:sldMkLst>
        <pc:spChg chg="del">
          <ac:chgData name="xslixs@outlook.com" userId="8e8e7be37d427888" providerId="LiveId" clId="{6B82C9A5-469C-46E2-995A-AC6B3BE0BB0D}" dt="2021-12-28T15:48:43.907" v="385" actId="21"/>
          <ac:spMkLst>
            <pc:docMk/>
            <pc:sldMk cId="3183274162" sldId="261"/>
            <ac:spMk id="2" creationId="{82C6FA25-48EB-4436-B7D2-25B0C7A17073}"/>
          </ac:spMkLst>
        </pc:spChg>
        <pc:spChg chg="del">
          <ac:chgData name="xslixs@outlook.com" userId="8e8e7be37d427888" providerId="LiveId" clId="{6B82C9A5-469C-46E2-995A-AC6B3BE0BB0D}" dt="2021-12-28T15:48:45.736" v="386" actId="21"/>
          <ac:spMkLst>
            <pc:docMk/>
            <pc:sldMk cId="3183274162" sldId="261"/>
            <ac:spMk id="3" creationId="{775FB8A0-F9CC-44CE-BAEA-AD886932DE9E}"/>
          </ac:spMkLst>
        </pc:spChg>
      </pc:sldChg>
      <pc:sldChg chg="addSp delSp modSp add mod">
        <pc:chgData name="xslixs@outlook.com" userId="8e8e7be37d427888" providerId="LiveId" clId="{6B82C9A5-469C-46E2-995A-AC6B3BE0BB0D}" dt="2021-12-28T15:52:28.106" v="407" actId="255"/>
        <pc:sldMkLst>
          <pc:docMk/>
          <pc:sldMk cId="3257664642" sldId="262"/>
        </pc:sldMkLst>
        <pc:spChg chg="mod">
          <ac:chgData name="xslixs@outlook.com" userId="8e8e7be37d427888" providerId="LiveId" clId="{6B82C9A5-469C-46E2-995A-AC6B3BE0BB0D}" dt="2021-12-28T15:52:28.106" v="407" actId="255"/>
          <ac:spMkLst>
            <pc:docMk/>
            <pc:sldMk cId="3257664642" sldId="262"/>
            <ac:spMk id="2" creationId="{D458B646-B1FC-468B-90B6-C2719D82852B}"/>
          </ac:spMkLst>
        </pc:spChg>
        <pc:spChg chg="del">
          <ac:chgData name="xslixs@outlook.com" userId="8e8e7be37d427888" providerId="LiveId" clId="{6B82C9A5-469C-46E2-995A-AC6B3BE0BB0D}" dt="2021-12-28T15:50:37.292" v="389" actId="21"/>
          <ac:spMkLst>
            <pc:docMk/>
            <pc:sldMk cId="3257664642" sldId="262"/>
            <ac:spMk id="5" creationId="{552953E8-179A-4EF4-B663-9D603100F632}"/>
          </ac:spMkLst>
        </pc:spChg>
        <pc:picChg chg="add mod">
          <ac:chgData name="xslixs@outlook.com" userId="8e8e7be37d427888" providerId="LiveId" clId="{6B82C9A5-469C-46E2-995A-AC6B3BE0BB0D}" dt="2021-12-28T15:51:59.180" v="403" actId="1076"/>
          <ac:picMkLst>
            <pc:docMk/>
            <pc:sldMk cId="3257664642" sldId="262"/>
            <ac:picMk id="4" creationId="{4C4AE014-A2D9-47F2-8E36-5DA1EDE59709}"/>
          </ac:picMkLst>
        </pc:picChg>
        <pc:picChg chg="add mod">
          <ac:chgData name="xslixs@outlook.com" userId="8e8e7be37d427888" providerId="LiveId" clId="{6B82C9A5-469C-46E2-995A-AC6B3BE0BB0D}" dt="2021-12-28T15:52:00.095" v="404" actId="1076"/>
          <ac:picMkLst>
            <pc:docMk/>
            <pc:sldMk cId="3257664642" sldId="262"/>
            <ac:picMk id="7" creationId="{FD8E6A63-7EF7-45B0-B68E-E61C9235B2B9}"/>
          </ac:picMkLst>
        </pc:picChg>
        <pc:picChg chg="add mod">
          <ac:chgData name="xslixs@outlook.com" userId="8e8e7be37d427888" providerId="LiveId" clId="{6B82C9A5-469C-46E2-995A-AC6B3BE0BB0D}" dt="2021-12-28T15:51:56.421" v="402" actId="1076"/>
          <ac:picMkLst>
            <pc:docMk/>
            <pc:sldMk cId="3257664642" sldId="262"/>
            <ac:picMk id="9" creationId="{11576DEE-BB24-41D0-AA3B-1C84B5CC2FC3}"/>
          </ac:picMkLst>
        </pc:picChg>
      </pc:sldChg>
      <pc:sldChg chg="addSp delSp modSp new mod">
        <pc:chgData name="xslixs@outlook.com" userId="8e8e7be37d427888" providerId="LiveId" clId="{6B82C9A5-469C-46E2-995A-AC6B3BE0BB0D}" dt="2021-12-28T16:04:27.905" v="465" actId="1076"/>
        <pc:sldMkLst>
          <pc:docMk/>
          <pc:sldMk cId="4052205543" sldId="263"/>
        </pc:sldMkLst>
        <pc:spChg chg="mod">
          <ac:chgData name="xslixs@outlook.com" userId="8e8e7be37d427888" providerId="LiveId" clId="{6B82C9A5-469C-46E2-995A-AC6B3BE0BB0D}" dt="2021-12-28T16:00:13.230" v="425" actId="14100"/>
          <ac:spMkLst>
            <pc:docMk/>
            <pc:sldMk cId="4052205543" sldId="263"/>
            <ac:spMk id="2" creationId="{B81A98D7-A50B-4818-8621-90521542A1A2}"/>
          </ac:spMkLst>
        </pc:spChg>
        <pc:spChg chg="mod">
          <ac:chgData name="xslixs@outlook.com" userId="8e8e7be37d427888" providerId="LiveId" clId="{6B82C9A5-469C-46E2-995A-AC6B3BE0BB0D}" dt="2021-12-28T16:01:58.019" v="450" actId="123"/>
          <ac:spMkLst>
            <pc:docMk/>
            <pc:sldMk cId="4052205543" sldId="263"/>
            <ac:spMk id="3" creationId="{8D6AA651-053E-40A2-B305-0F226C58274E}"/>
          </ac:spMkLst>
        </pc:spChg>
        <pc:picChg chg="add del mod">
          <ac:chgData name="xslixs@outlook.com" userId="8e8e7be37d427888" providerId="LiveId" clId="{6B82C9A5-469C-46E2-995A-AC6B3BE0BB0D}" dt="2021-12-28T16:03:50.541" v="457" actId="21"/>
          <ac:picMkLst>
            <pc:docMk/>
            <pc:sldMk cId="4052205543" sldId="263"/>
            <ac:picMk id="5" creationId="{014AF804-4808-4C80-B8F9-4BAAFBB75035}"/>
          </ac:picMkLst>
        </pc:picChg>
        <pc:picChg chg="add mod">
          <ac:chgData name="xslixs@outlook.com" userId="8e8e7be37d427888" providerId="LiveId" clId="{6B82C9A5-469C-46E2-995A-AC6B3BE0BB0D}" dt="2021-12-28T16:04:12.711" v="462" actId="1076"/>
          <ac:picMkLst>
            <pc:docMk/>
            <pc:sldMk cId="4052205543" sldId="263"/>
            <ac:picMk id="7" creationId="{BE899C5D-022D-45D1-A502-5AEDBC68EAEE}"/>
          </ac:picMkLst>
        </pc:picChg>
        <pc:picChg chg="add mod">
          <ac:chgData name="xslixs@outlook.com" userId="8e8e7be37d427888" providerId="LiveId" clId="{6B82C9A5-469C-46E2-995A-AC6B3BE0BB0D}" dt="2021-12-28T16:04:27.905" v="465" actId="1076"/>
          <ac:picMkLst>
            <pc:docMk/>
            <pc:sldMk cId="4052205543" sldId="263"/>
            <ac:picMk id="9" creationId="{23EEC14F-A2DA-425B-AFC5-AC2BF9AA7B68}"/>
          </ac:picMkLst>
        </pc:picChg>
      </pc:sldChg>
      <pc:sldChg chg="addSp delSp modSp new mod setBg setClrOvrMap">
        <pc:chgData name="xslixs@outlook.com" userId="8e8e7be37d427888" providerId="LiveId" clId="{6B82C9A5-469C-46E2-995A-AC6B3BE0BB0D}" dt="2021-12-28T16:16:40.949" v="489" actId="1076"/>
        <pc:sldMkLst>
          <pc:docMk/>
          <pc:sldMk cId="4179047152" sldId="264"/>
        </pc:sldMkLst>
        <pc:spChg chg="mod">
          <ac:chgData name="xslixs@outlook.com" userId="8e8e7be37d427888" providerId="LiveId" clId="{6B82C9A5-469C-46E2-995A-AC6B3BE0BB0D}" dt="2021-12-28T16:16:21.413" v="484" actId="26606"/>
          <ac:spMkLst>
            <pc:docMk/>
            <pc:sldMk cId="4179047152" sldId="264"/>
            <ac:spMk id="2" creationId="{66CB6F1A-2B07-4520-A0AE-7D66265E0592}"/>
          </ac:spMkLst>
        </pc:spChg>
        <pc:spChg chg="mod">
          <ac:chgData name="xslixs@outlook.com" userId="8e8e7be37d427888" providerId="LiveId" clId="{6B82C9A5-469C-46E2-995A-AC6B3BE0BB0D}" dt="2021-12-28T16:16:21.413" v="484" actId="26606"/>
          <ac:spMkLst>
            <pc:docMk/>
            <pc:sldMk cId="4179047152" sldId="264"/>
            <ac:spMk id="3" creationId="{5E95FA8F-5C9E-4C92-ABD6-760876ADF56E}"/>
          </ac:spMkLst>
        </pc:spChg>
        <pc:spChg chg="add del">
          <ac:chgData name="xslixs@outlook.com" userId="8e8e7be37d427888" providerId="LiveId" clId="{6B82C9A5-469C-46E2-995A-AC6B3BE0BB0D}" dt="2021-12-28T16:16:21.413" v="484" actId="26606"/>
          <ac:spMkLst>
            <pc:docMk/>
            <pc:sldMk cId="4179047152" sldId="264"/>
            <ac:spMk id="14" creationId="{B709ADC9-6EAF-4268-9415-1ED5ECFA2218}"/>
          </ac:spMkLst>
        </pc:spChg>
        <pc:grpChg chg="add del">
          <ac:chgData name="xslixs@outlook.com" userId="8e8e7be37d427888" providerId="LiveId" clId="{6B82C9A5-469C-46E2-995A-AC6B3BE0BB0D}" dt="2021-12-28T16:16:21.413" v="484" actId="26606"/>
          <ac:grpSpMkLst>
            <pc:docMk/>
            <pc:sldMk cId="4179047152" sldId="264"/>
            <ac:grpSpMk id="10" creationId="{9D9D6BF1-DFF2-4526-9D13-BF339D8C4163}"/>
          </ac:grpSpMkLst>
        </pc:grpChg>
        <pc:picChg chg="add mod ord">
          <ac:chgData name="xslixs@outlook.com" userId="8e8e7be37d427888" providerId="LiveId" clId="{6B82C9A5-469C-46E2-995A-AC6B3BE0BB0D}" dt="2021-12-28T16:16:24.392" v="486" actId="1076"/>
          <ac:picMkLst>
            <pc:docMk/>
            <pc:sldMk cId="4179047152" sldId="264"/>
            <ac:picMk id="5" creationId="{8B27B9FD-DC90-476D-A5B2-1C6F7FBFC0A3}"/>
          </ac:picMkLst>
        </pc:picChg>
        <pc:picChg chg="add mod">
          <ac:chgData name="xslixs@outlook.com" userId="8e8e7be37d427888" providerId="LiveId" clId="{6B82C9A5-469C-46E2-995A-AC6B3BE0BB0D}" dt="2021-12-28T16:16:40.949" v="489" actId="1076"/>
          <ac:picMkLst>
            <pc:docMk/>
            <pc:sldMk cId="4179047152" sldId="264"/>
            <ac:picMk id="7" creationId="{D1054579-29CA-4A0F-A3E9-B63BFC6AF38F}"/>
          </ac:picMkLst>
        </pc:picChg>
      </pc:sldChg>
      <pc:sldChg chg="addSp delSp modSp add mod">
        <pc:chgData name="xslixs@outlook.com" userId="8e8e7be37d427888" providerId="LiveId" clId="{6B82C9A5-469C-46E2-995A-AC6B3BE0BB0D}" dt="2021-12-28T16:19:16.567" v="501" actId="1076"/>
        <pc:sldMkLst>
          <pc:docMk/>
          <pc:sldMk cId="243535223" sldId="265"/>
        </pc:sldMkLst>
        <pc:spChg chg="mod">
          <ac:chgData name="xslixs@outlook.com" userId="8e8e7be37d427888" providerId="LiveId" clId="{6B82C9A5-469C-46E2-995A-AC6B3BE0BB0D}" dt="2021-12-28T16:17:53.575" v="492" actId="14100"/>
          <ac:spMkLst>
            <pc:docMk/>
            <pc:sldMk cId="243535223" sldId="265"/>
            <ac:spMk id="3" creationId="{5E95FA8F-5C9E-4C92-ABD6-760876ADF56E}"/>
          </ac:spMkLst>
        </pc:spChg>
        <pc:picChg chg="del">
          <ac:chgData name="xslixs@outlook.com" userId="8e8e7be37d427888" providerId="LiveId" clId="{6B82C9A5-469C-46E2-995A-AC6B3BE0BB0D}" dt="2021-12-28T16:17:55.517" v="493" actId="21"/>
          <ac:picMkLst>
            <pc:docMk/>
            <pc:sldMk cId="243535223" sldId="265"/>
            <ac:picMk id="5" creationId="{8B27B9FD-DC90-476D-A5B2-1C6F7FBFC0A3}"/>
          </ac:picMkLst>
        </pc:picChg>
        <pc:picChg chg="add mod">
          <ac:chgData name="xslixs@outlook.com" userId="8e8e7be37d427888" providerId="LiveId" clId="{6B82C9A5-469C-46E2-995A-AC6B3BE0BB0D}" dt="2021-12-28T16:19:16.567" v="501" actId="1076"/>
          <ac:picMkLst>
            <pc:docMk/>
            <pc:sldMk cId="243535223" sldId="265"/>
            <ac:picMk id="6" creationId="{8995D7B9-14E5-40A1-8A9D-3D3D2ABB9E66}"/>
          </ac:picMkLst>
        </pc:picChg>
        <pc:picChg chg="del">
          <ac:chgData name="xslixs@outlook.com" userId="8e8e7be37d427888" providerId="LiveId" clId="{6B82C9A5-469C-46E2-995A-AC6B3BE0BB0D}" dt="2021-12-28T16:17:58.098" v="494" actId="21"/>
          <ac:picMkLst>
            <pc:docMk/>
            <pc:sldMk cId="243535223" sldId="265"/>
            <ac:picMk id="7" creationId="{D1054579-29CA-4A0F-A3E9-B63BFC6AF38F}"/>
          </ac:picMkLst>
        </pc:picChg>
        <pc:picChg chg="add mod">
          <ac:chgData name="xslixs@outlook.com" userId="8e8e7be37d427888" providerId="LiveId" clId="{6B82C9A5-469C-46E2-995A-AC6B3BE0BB0D}" dt="2021-12-28T16:19:14.518" v="500" actId="1076"/>
          <ac:picMkLst>
            <pc:docMk/>
            <pc:sldMk cId="243535223" sldId="265"/>
            <ac:picMk id="9" creationId="{250F12F1-30FB-46C2-B361-031C01F7DBA1}"/>
          </ac:picMkLst>
        </pc:picChg>
      </pc:sldChg>
      <pc:sldChg chg="addSp modSp new mod">
        <pc:chgData name="xslixs@outlook.com" userId="8e8e7be37d427888" providerId="LiveId" clId="{6B82C9A5-469C-46E2-995A-AC6B3BE0BB0D}" dt="2021-12-28T16:26:13.656" v="553" actId="1076"/>
        <pc:sldMkLst>
          <pc:docMk/>
          <pc:sldMk cId="1804351578" sldId="266"/>
        </pc:sldMkLst>
        <pc:spChg chg="mod">
          <ac:chgData name="xslixs@outlook.com" userId="8e8e7be37d427888" providerId="LiveId" clId="{6B82C9A5-469C-46E2-995A-AC6B3BE0BB0D}" dt="2021-12-28T16:23:36.752" v="531" actId="14100"/>
          <ac:spMkLst>
            <pc:docMk/>
            <pc:sldMk cId="1804351578" sldId="266"/>
            <ac:spMk id="2" creationId="{68583AC3-D954-45EE-8105-F2DA14C91BFE}"/>
          </ac:spMkLst>
        </pc:spChg>
        <pc:spChg chg="mod">
          <ac:chgData name="xslixs@outlook.com" userId="8e8e7be37d427888" providerId="LiveId" clId="{6B82C9A5-469C-46E2-995A-AC6B3BE0BB0D}" dt="2021-12-28T16:24:13.957" v="536" actId="1076"/>
          <ac:spMkLst>
            <pc:docMk/>
            <pc:sldMk cId="1804351578" sldId="266"/>
            <ac:spMk id="3" creationId="{B568267B-3286-44C0-BDFC-4C7AFA719AF3}"/>
          </ac:spMkLst>
        </pc:spChg>
        <pc:picChg chg="add mod">
          <ac:chgData name="xslixs@outlook.com" userId="8e8e7be37d427888" providerId="LiveId" clId="{6B82C9A5-469C-46E2-995A-AC6B3BE0BB0D}" dt="2021-12-28T16:26:13.656" v="553" actId="1076"/>
          <ac:picMkLst>
            <pc:docMk/>
            <pc:sldMk cId="1804351578" sldId="266"/>
            <ac:picMk id="5" creationId="{4CB504CF-95AF-4FA7-A609-8EF830A69925}"/>
          </ac:picMkLst>
        </pc:picChg>
        <pc:picChg chg="add mod">
          <ac:chgData name="xslixs@outlook.com" userId="8e8e7be37d427888" providerId="LiveId" clId="{6B82C9A5-469C-46E2-995A-AC6B3BE0BB0D}" dt="2021-12-28T16:26:12.399" v="552" actId="1076"/>
          <ac:picMkLst>
            <pc:docMk/>
            <pc:sldMk cId="1804351578" sldId="266"/>
            <ac:picMk id="7" creationId="{7B649D5E-BE95-438E-98EB-CBFA28E70E17}"/>
          </ac:picMkLst>
        </pc:picChg>
        <pc:picChg chg="add mod">
          <ac:chgData name="xslixs@outlook.com" userId="8e8e7be37d427888" providerId="LiveId" clId="{6B82C9A5-469C-46E2-995A-AC6B3BE0BB0D}" dt="2021-12-28T16:25:48.076" v="546" actId="1076"/>
          <ac:picMkLst>
            <pc:docMk/>
            <pc:sldMk cId="1804351578" sldId="266"/>
            <ac:picMk id="9" creationId="{D094DEA5-86C9-45E8-BF35-F60460957EAB}"/>
          </ac:picMkLst>
        </pc:picChg>
        <pc:picChg chg="add mod">
          <ac:chgData name="xslixs@outlook.com" userId="8e8e7be37d427888" providerId="LiveId" clId="{6B82C9A5-469C-46E2-995A-AC6B3BE0BB0D}" dt="2021-12-28T16:26:03.923" v="551" actId="1076"/>
          <ac:picMkLst>
            <pc:docMk/>
            <pc:sldMk cId="1804351578" sldId="266"/>
            <ac:picMk id="11" creationId="{F57C8414-AE19-45FB-87DF-3B04078D6006}"/>
          </ac:picMkLst>
        </pc:picChg>
      </pc:sldChg>
      <pc:sldChg chg="delSp modSp new mod">
        <pc:chgData name="xslixs@outlook.com" userId="8e8e7be37d427888" providerId="LiveId" clId="{6B82C9A5-469C-46E2-995A-AC6B3BE0BB0D}" dt="2021-12-28T16:32:09.344" v="780" actId="20577"/>
        <pc:sldMkLst>
          <pc:docMk/>
          <pc:sldMk cId="2645174239" sldId="267"/>
        </pc:sldMkLst>
        <pc:spChg chg="del">
          <ac:chgData name="xslixs@outlook.com" userId="8e8e7be37d427888" providerId="LiveId" clId="{6B82C9A5-469C-46E2-995A-AC6B3BE0BB0D}" dt="2021-12-28T16:27:16.672" v="555" actId="21"/>
          <ac:spMkLst>
            <pc:docMk/>
            <pc:sldMk cId="2645174239" sldId="267"/>
            <ac:spMk id="2" creationId="{7E57FB5E-22A7-4148-93CD-3524D2B0D506}"/>
          </ac:spMkLst>
        </pc:spChg>
        <pc:spChg chg="mod">
          <ac:chgData name="xslixs@outlook.com" userId="8e8e7be37d427888" providerId="LiveId" clId="{6B82C9A5-469C-46E2-995A-AC6B3BE0BB0D}" dt="2021-12-28T16:32:09.344" v="780" actId="20577"/>
          <ac:spMkLst>
            <pc:docMk/>
            <pc:sldMk cId="2645174239" sldId="267"/>
            <ac:spMk id="3" creationId="{54679EDF-2937-4E9E-A966-321A81876F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310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0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4604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35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3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8FFB5B-F43D-4133-879E-224057A5D4B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71EBF0E-D089-4AD0-BDD4-42FB8F8A01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85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F9F6D-CF3B-4137-BA99-A359A373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79" y="1983007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Средства построения графиков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8DED08-9CD7-4FC5-9802-37EA0DA4F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945" y="4150832"/>
            <a:ext cx="6831673" cy="1086237"/>
          </a:xfrm>
        </p:spPr>
        <p:txBody>
          <a:bodyPr/>
          <a:lstStyle/>
          <a:p>
            <a:pPr algn="r"/>
            <a:r>
              <a:rPr lang="ru-RU" dirty="0"/>
              <a:t>Меньшов Иван</a:t>
            </a:r>
          </a:p>
          <a:p>
            <a:pPr algn="r"/>
            <a:r>
              <a:rPr lang="ru-RU" dirty="0"/>
              <a:t>НПМмд-02021</a:t>
            </a:r>
          </a:p>
        </p:txBody>
      </p:sp>
    </p:spTree>
    <p:extLst>
      <p:ext uri="{BB962C8B-B14F-4D97-AF65-F5344CB8AC3E}">
        <p14:creationId xmlns:p14="http://schemas.microsoft.com/office/powerpoint/2010/main" val="125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6F1A-2B07-4520-A0AE-7D66265E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27" y="289874"/>
            <a:ext cx="11114201" cy="615099"/>
          </a:xfrm>
        </p:spPr>
        <p:txBody>
          <a:bodyPr>
            <a:normAutofit/>
          </a:bodyPr>
          <a:lstStyle/>
          <a:p>
            <a:r>
              <a:rPr lang="ru-RU" sz="3600"/>
              <a:t>Построение трёхмерных графиков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95FA8F-5C9E-4C92-ABD6-760876ADF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26" y="1069942"/>
            <a:ext cx="11114201" cy="3581400"/>
          </a:xfrm>
        </p:spPr>
        <p:txBody>
          <a:bodyPr/>
          <a:lstStyle/>
          <a:p>
            <a:r>
              <a:rPr lang="ru-RU" dirty="0"/>
              <a:t>Для построения поверхностей, кроме функции </a:t>
            </a:r>
            <a:r>
              <a:rPr lang="ru-RU" dirty="0" err="1"/>
              <a:t>mesh</a:t>
            </a:r>
            <a:r>
              <a:rPr lang="ru-RU" dirty="0"/>
              <a:t> построения каркасного графика, есть функция </a:t>
            </a:r>
            <a:r>
              <a:rPr lang="ru-RU" dirty="0" err="1"/>
              <a:t>surf</a:t>
            </a:r>
            <a:r>
              <a:rPr lang="ru-RU" dirty="0"/>
              <a:t>, которая строит каркасную поверхность, заливая ее каждую клетку цветом, который зависит от значения функции в узлах сетки..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95D7B9-14E5-40A1-8A9D-3D3D2ABB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0" y="3728325"/>
            <a:ext cx="3448050" cy="685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0F12F1-30FB-46C2-B361-031C01F7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63" y="2260125"/>
            <a:ext cx="5798811" cy="43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679EDF-2937-4E9E-A966-321A8187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24206"/>
            <a:ext cx="9601200" cy="6023728"/>
          </a:xfrm>
        </p:spPr>
        <p:txBody>
          <a:bodyPr/>
          <a:lstStyle/>
          <a:p>
            <a:r>
              <a:rPr lang="ru-RU" dirty="0"/>
              <a:t>Результаты:</a:t>
            </a:r>
          </a:p>
          <a:p>
            <a:pPr marL="0" indent="0" algn="just">
              <a:buNone/>
            </a:pPr>
            <a:r>
              <a:rPr lang="ru-RU" dirty="0"/>
              <a:t>	Были изучены способы построения графиков в декартовых и полярных координатах в </a:t>
            </a:r>
            <a:r>
              <a:rPr lang="en-US" dirty="0"/>
              <a:t>Octave</a:t>
            </a:r>
            <a:r>
              <a:rPr lang="ru-RU" dirty="0"/>
              <a:t> . Также были разобраны способы построения  гистограмм , а также способы изображения 3-мерных графиков.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r>
              <a:rPr lang="ru-RU" dirty="0"/>
              <a:t>Список источников:</a:t>
            </a:r>
          </a:p>
          <a:p>
            <a:pPr marL="0" indent="0" algn="just">
              <a:buNone/>
            </a:pPr>
            <a:r>
              <a:rPr lang="ru-RU" dirty="0"/>
              <a:t>1.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 Программирование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Linux Libertine"/>
              </a:rPr>
              <a:t>Octave</a:t>
            </a:r>
            <a:r>
              <a:rPr lang="ru-RU" b="0" i="0" dirty="0">
                <a:solidFill>
                  <a:srgbClr val="000000"/>
                </a:solidFill>
                <a:effectLst/>
                <a:latin typeface="Linux Libertine"/>
              </a:rPr>
              <a:t>/Построение графиков:</a:t>
            </a:r>
          </a:p>
          <a:p>
            <a:pPr marL="0" indent="0" algn="just">
              <a:buNone/>
            </a:pPr>
            <a:r>
              <a:rPr lang="en-US" dirty="0"/>
              <a:t> https://ru.wikibooks.org/wiki/</a:t>
            </a:r>
            <a:r>
              <a:rPr lang="ru-RU" dirty="0" err="1"/>
              <a:t>Программирование_на</a:t>
            </a:r>
            <a:r>
              <a:rPr lang="ru-RU" dirty="0"/>
              <a:t>_</a:t>
            </a:r>
            <a:r>
              <a:rPr lang="en-US" dirty="0"/>
              <a:t>Octave/</a:t>
            </a:r>
            <a:r>
              <a:rPr lang="ru-RU" dirty="0" err="1"/>
              <a:t>Построение_графиков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2. Введение в </a:t>
            </a:r>
            <a:r>
              <a:rPr lang="ru-RU" dirty="0" err="1"/>
              <a:t>Octave</a:t>
            </a:r>
            <a:r>
              <a:rPr lang="ru-RU" dirty="0"/>
              <a:t> для инженеров и математиков: / Е. Р. Алексеев, О. В. Чеснокова — М.: ALT </a:t>
            </a:r>
            <a:r>
              <a:rPr lang="ru-RU" dirty="0" err="1"/>
              <a:t>Linux</a:t>
            </a:r>
            <a:r>
              <a:rPr lang="ru-RU" dirty="0"/>
              <a:t>, 2012. — 368 с.: ил. — (Библиотека ALT </a:t>
            </a:r>
            <a:r>
              <a:rPr lang="ru-RU" dirty="0" err="1"/>
              <a:t>Linux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4517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A3FFF2-B12F-4C94-96F7-1FA9C9E6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65608"/>
            <a:ext cx="9601200" cy="5618376"/>
          </a:xfrm>
        </p:spPr>
        <p:txBody>
          <a:bodyPr/>
          <a:lstStyle/>
          <a:p>
            <a:r>
              <a:rPr lang="ru-RU" dirty="0"/>
              <a:t>Цель: изучить способы построения графиков в </a:t>
            </a:r>
            <a:r>
              <a:rPr lang="en-US" dirty="0"/>
              <a:t>Octave</a:t>
            </a:r>
          </a:p>
          <a:p>
            <a:r>
              <a:rPr lang="ru-RU" dirty="0"/>
              <a:t>Задачи: </a:t>
            </a:r>
          </a:p>
          <a:p>
            <a:pPr marL="0" indent="0">
              <a:buNone/>
            </a:pPr>
            <a:r>
              <a:rPr lang="ru-RU" dirty="0"/>
              <a:t>	1) Разобрать построение графиков в декартовой системе координат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2) </a:t>
            </a:r>
            <a:r>
              <a:rPr lang="ru-RU" dirty="0"/>
              <a:t>Разобрать построение гистограмм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3</a:t>
            </a:r>
            <a:r>
              <a:rPr lang="ru-RU" dirty="0"/>
              <a:t>) Разобрать построение графиков в полярной системе координат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4</a:t>
            </a:r>
            <a:r>
              <a:rPr lang="ru-RU" dirty="0"/>
              <a:t>) Разобрать построение трёхмерных графиков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55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D4E43-EBFD-458B-AEFC-A4DF4AAF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15" y="247650"/>
            <a:ext cx="10930380" cy="1485900"/>
          </a:xfrm>
        </p:spPr>
        <p:txBody>
          <a:bodyPr>
            <a:normAutofit/>
          </a:bodyPr>
          <a:lstStyle/>
          <a:p>
            <a:pPr algn="just"/>
            <a:r>
              <a:rPr lang="ru-RU" sz="3600" dirty="0"/>
              <a:t>Построение графиков в декартовой системе координат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3830B4-1570-478D-8596-F4ED7DB9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48" y="1400175"/>
            <a:ext cx="5086350" cy="666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C661C5-F9F4-4EA4-AB96-25C726311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32" y="2327888"/>
            <a:ext cx="8252774" cy="41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6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8B646-B1FC-468B-90B6-C2719D8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61" y="82256"/>
            <a:ext cx="10638148" cy="1485900"/>
          </a:xfrm>
        </p:spPr>
        <p:txBody>
          <a:bodyPr>
            <a:normAutofit/>
          </a:bodyPr>
          <a:lstStyle/>
          <a:p>
            <a:r>
              <a:rPr lang="ru-RU" sz="3600" dirty="0"/>
              <a:t>Дополнительные возможности при построении графиков в декартовой системе координат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953E8-179A-4EF4-B663-9D603100F632}"/>
              </a:ext>
            </a:extLst>
          </p:cNvPr>
          <p:cNvSpPr txBox="1"/>
          <p:nvPr/>
        </p:nvSpPr>
        <p:spPr>
          <a:xfrm>
            <a:off x="997670" y="1728641"/>
            <a:ext cx="11194330" cy="419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Каждый график изображать с помощью функции </a:t>
            </a:r>
            <a:r>
              <a:rPr lang="ru-RU" dirty="0" err="1"/>
              <a:t>plot</a:t>
            </a:r>
            <a:r>
              <a:rPr lang="ru-RU" dirty="0"/>
              <a:t>(</a:t>
            </a:r>
            <a:r>
              <a:rPr lang="ru-RU" dirty="0" err="1"/>
              <a:t>x,y</a:t>
            </a:r>
            <a:r>
              <a:rPr lang="ru-RU" dirty="0"/>
              <a:t>), но перед обращением к функциям </a:t>
            </a:r>
            <a:r>
              <a:rPr lang="ru-RU" dirty="0" err="1"/>
              <a:t>plot</a:t>
            </a:r>
            <a:r>
              <a:rPr lang="ru-RU" dirty="0"/>
              <a:t>(x2,y2), </a:t>
            </a:r>
            <a:r>
              <a:rPr lang="ru-RU" dirty="0" err="1"/>
              <a:t>plot</a:t>
            </a:r>
            <a:r>
              <a:rPr lang="ru-RU" dirty="0"/>
              <a:t>(x3,y3), …, </a:t>
            </a:r>
            <a:r>
              <a:rPr lang="ru-RU" dirty="0" err="1"/>
              <a:t>plot</a:t>
            </a:r>
            <a:r>
              <a:rPr lang="ru-RU" dirty="0"/>
              <a:t>(</a:t>
            </a:r>
            <a:r>
              <a:rPr lang="ru-RU" dirty="0" err="1"/>
              <a:t>xn,yn</a:t>
            </a:r>
            <a:r>
              <a:rPr lang="ru-RU" dirty="0"/>
              <a:t>) вызвать команду </a:t>
            </a:r>
            <a:r>
              <a:rPr lang="ru-RU" dirty="0" err="1"/>
              <a:t>hold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, которая блокирует режим очистки.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Команда </a:t>
            </a:r>
            <a:r>
              <a:rPr lang="ru-RU" dirty="0" err="1"/>
              <a:t>grid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(</a:t>
            </a:r>
            <a:r>
              <a:rPr lang="ru-RU" dirty="0" err="1"/>
              <a:t>grid</a:t>
            </a:r>
            <a:r>
              <a:rPr lang="ru-RU" dirty="0"/>
              <a:t>) наносит сетку на график, </a:t>
            </a:r>
            <a:r>
              <a:rPr lang="ru-RU" dirty="0" err="1"/>
              <a:t>grid</a:t>
            </a:r>
            <a:r>
              <a:rPr lang="ru-RU" dirty="0"/>
              <a:t> </a:t>
            </a:r>
            <a:r>
              <a:rPr lang="ru-RU" dirty="0" err="1"/>
              <a:t>off</a:t>
            </a:r>
            <a:r>
              <a:rPr lang="ru-RU" dirty="0"/>
              <a:t> убирает сетку с графика;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axis</a:t>
            </a:r>
            <a:r>
              <a:rPr lang="ru-RU" dirty="0"/>
              <a:t>[</a:t>
            </a:r>
            <a:r>
              <a:rPr lang="ru-RU" dirty="0" err="1"/>
              <a:t>xmin</a:t>
            </a:r>
            <a:r>
              <a:rPr lang="ru-RU" dirty="0"/>
              <a:t>, </a:t>
            </a:r>
            <a:r>
              <a:rPr lang="ru-RU" dirty="0" err="1"/>
              <a:t>xmax</a:t>
            </a:r>
            <a:r>
              <a:rPr lang="ru-RU" dirty="0"/>
              <a:t>, </a:t>
            </a:r>
            <a:r>
              <a:rPr lang="ru-RU" dirty="0" err="1"/>
              <a:t>ymin</a:t>
            </a:r>
            <a:r>
              <a:rPr lang="ru-RU" dirty="0"/>
              <a:t>, </a:t>
            </a:r>
            <a:r>
              <a:rPr lang="ru-RU" dirty="0" err="1"/>
              <a:t>ymax</a:t>
            </a:r>
            <a:r>
              <a:rPr lang="ru-RU" dirty="0"/>
              <a:t>] выводит только часть графика, определяемую прямоугольной областью </a:t>
            </a:r>
            <a:r>
              <a:rPr lang="ru-RU" dirty="0" err="1"/>
              <a:t>xmin</a:t>
            </a:r>
            <a:r>
              <a:rPr lang="ru-RU" dirty="0"/>
              <a:t> ≤ x ≤ </a:t>
            </a:r>
            <a:r>
              <a:rPr lang="ru-RU" dirty="0" err="1"/>
              <a:t>xmax</a:t>
            </a:r>
            <a:r>
              <a:rPr lang="ru-RU" dirty="0"/>
              <a:t> , </a:t>
            </a:r>
            <a:r>
              <a:rPr lang="ru-RU" dirty="0" err="1"/>
              <a:t>ymin</a:t>
            </a:r>
            <a:r>
              <a:rPr lang="ru-RU" dirty="0"/>
              <a:t> ≤ y  ≤  </a:t>
            </a:r>
            <a:r>
              <a:rPr lang="ru-RU" dirty="0" err="1"/>
              <a:t>ymax</a:t>
            </a:r>
            <a:r>
              <a:rPr lang="ru-RU" dirty="0"/>
              <a:t> 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title</a:t>
            </a:r>
            <a:r>
              <a:rPr lang="ru-RU" dirty="0"/>
              <a:t>('Заголовок') предназначена для вывода заголовка графика;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Функции </a:t>
            </a:r>
            <a:r>
              <a:rPr lang="ru-RU" dirty="0" err="1"/>
              <a:t>xlabel</a:t>
            </a:r>
            <a:r>
              <a:rPr lang="ru-RU" dirty="0"/>
              <a:t>('Подпись под осью х'), </a:t>
            </a:r>
            <a:r>
              <a:rPr lang="ru-RU" dirty="0" err="1"/>
              <a:t>ylabel</a:t>
            </a:r>
            <a:r>
              <a:rPr lang="ru-RU" dirty="0"/>
              <a:t>('Подпись под осью y') служат для подписей осей x и y соответственно;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text</a:t>
            </a:r>
            <a:r>
              <a:rPr lang="ru-RU" dirty="0"/>
              <a:t>(</a:t>
            </a:r>
            <a:r>
              <a:rPr lang="ru-RU" dirty="0" err="1"/>
              <a:t>x,y,'текст</a:t>
            </a:r>
            <a:r>
              <a:rPr lang="ru-RU" dirty="0"/>
              <a:t>') выводит текст левее точки с координатами (</a:t>
            </a:r>
            <a:r>
              <a:rPr lang="ru-RU" dirty="0" err="1"/>
              <a:t>x,y</a:t>
            </a:r>
            <a:r>
              <a:rPr lang="ru-RU" dirty="0"/>
              <a:t>);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legend</a:t>
            </a:r>
            <a:r>
              <a:rPr lang="ru-RU" dirty="0"/>
              <a:t>('легенда1', 'легенда2', …, '</a:t>
            </a:r>
            <a:r>
              <a:rPr lang="ru-RU" dirty="0" err="1"/>
              <a:t>легендаn</a:t>
            </a:r>
            <a:r>
              <a:rPr lang="ru-RU" dirty="0"/>
              <a:t>') выводит легенды для каждого из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28361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8B646-B1FC-468B-90B6-C2719D8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61" y="82256"/>
            <a:ext cx="10638148" cy="1485900"/>
          </a:xfrm>
        </p:spPr>
        <p:txBody>
          <a:bodyPr>
            <a:normAutofit/>
          </a:bodyPr>
          <a:lstStyle/>
          <a:p>
            <a:r>
              <a:rPr lang="ru-RU" sz="3600" dirty="0"/>
              <a:t>Дополнительные возможности при построении графиков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4AE014-A2D9-47F2-8E36-5DA1EDE5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30" y="1753036"/>
            <a:ext cx="3417536" cy="38060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8E6A63-7EF7-45B0-B68E-E61C9235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73" y="2171700"/>
            <a:ext cx="2571750" cy="2514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576DEE-BB24-41D0-AA3B-1C84B5C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727" y="1412567"/>
            <a:ext cx="2550193" cy="49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6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9FDF19-9E26-466C-8CFD-525F8ABF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96" y="936090"/>
            <a:ext cx="4019207" cy="19883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1194E4-7435-4D77-B483-540432CE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15" y="3114327"/>
            <a:ext cx="7044000" cy="3650153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25EBA3F-4E62-4494-BE66-28D8D782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14" y="93520"/>
            <a:ext cx="11797646" cy="76431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Демонстрация дополнительных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283384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83AC3-D954-45EE-8105-F2DA14C9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49"/>
            <a:ext cx="9601200" cy="892993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гистограмм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8267B-3286-44C0-BDFC-4C7AFA71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66" y="970961"/>
            <a:ext cx="11071781" cy="5307291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bar</a:t>
            </a:r>
            <a:r>
              <a:rPr lang="ru-RU" dirty="0"/>
              <a:t> предназначена для построения гистограммы. Функция </a:t>
            </a:r>
            <a:r>
              <a:rPr lang="ru-RU" dirty="0" err="1"/>
              <a:t>bar</a:t>
            </a:r>
            <a:r>
              <a:rPr lang="ru-RU" dirty="0"/>
              <a:t>(y) выводит элементы массива y в виде гистограммы, в качестве массива x выступает массив номеров элементов массива y. Функция </a:t>
            </a:r>
            <a:r>
              <a:rPr lang="ru-RU" dirty="0" err="1"/>
              <a:t>bar</a:t>
            </a:r>
            <a:r>
              <a:rPr lang="ru-RU" dirty="0"/>
              <a:t>(</a:t>
            </a:r>
            <a:r>
              <a:rPr lang="ru-RU" dirty="0" err="1"/>
              <a:t>x,y</a:t>
            </a:r>
            <a:r>
              <a:rPr lang="ru-RU" dirty="0"/>
              <a:t>) выводит гистограмму элементов массива y в виде столбцов в позициях, определяемых массивом x, элементы которого должны быть упорядочены в порядке возрастания.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B504CF-95AF-4FA7-A609-8EF830A6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0" y="2663071"/>
            <a:ext cx="2886075" cy="457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649D5E-BE95-438E-98EB-CBFA28E70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08" y="3329221"/>
            <a:ext cx="4058240" cy="32811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94DEA5-86C9-45E8-BF35-F60460957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137" y="2582109"/>
            <a:ext cx="2200275" cy="6191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7C8414-AE19-45FB-87DF-3B04078D6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16" y="3329221"/>
            <a:ext cx="4087150" cy="32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5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A98D7-A50B-4818-8621-90521542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176753"/>
            <a:ext cx="11085921" cy="681086"/>
          </a:xfrm>
        </p:spPr>
        <p:txBody>
          <a:bodyPr>
            <a:normAutofit/>
          </a:bodyPr>
          <a:lstStyle/>
          <a:p>
            <a:r>
              <a:rPr lang="ru-RU" sz="3600" dirty="0"/>
              <a:t>Построение графиков в полярной системе координат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AA651-053E-40A2-B305-0F226C58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970961"/>
            <a:ext cx="10953946" cy="5571241"/>
          </a:xfrm>
        </p:spPr>
        <p:txBody>
          <a:bodyPr/>
          <a:lstStyle/>
          <a:p>
            <a:pPr algn="just"/>
            <a:r>
              <a:rPr lang="ru-RU" dirty="0"/>
              <a:t>Для формирования графика в полярной системе координат необходимо сформировать массивы значений полярного угла и полярного радиуса и обратиться к функции </a:t>
            </a:r>
          </a:p>
          <a:p>
            <a:pPr marL="0" indent="0" algn="just">
              <a:buNone/>
            </a:pPr>
            <a:r>
              <a:rPr lang="ru-RU" dirty="0"/>
              <a:t>				</a:t>
            </a:r>
            <a:r>
              <a:rPr lang="ru-RU" dirty="0" err="1"/>
              <a:t>polar</a:t>
            </a:r>
            <a:r>
              <a:rPr lang="ru-RU" dirty="0"/>
              <a:t>(</a:t>
            </a:r>
            <a:r>
              <a:rPr lang="ru-RU" dirty="0" err="1"/>
              <a:t>phi</a:t>
            </a:r>
            <a:r>
              <a:rPr lang="ru-RU" dirty="0"/>
              <a:t>, </a:t>
            </a:r>
            <a:r>
              <a:rPr lang="ru-RU" dirty="0" err="1"/>
              <a:t>ro</a:t>
            </a:r>
            <a:r>
              <a:rPr lang="ru-RU" dirty="0"/>
              <a:t>, s) </a:t>
            </a:r>
          </a:p>
          <a:p>
            <a:pPr marL="0" indent="0" algn="just">
              <a:buNone/>
            </a:pPr>
            <a:r>
              <a:rPr lang="ru-RU" dirty="0"/>
              <a:t>,где </a:t>
            </a:r>
            <a:r>
              <a:rPr lang="ru-RU" dirty="0" err="1"/>
              <a:t>phi</a:t>
            </a:r>
            <a:r>
              <a:rPr lang="ru-RU" dirty="0"/>
              <a:t> – массив полярного угла; </a:t>
            </a:r>
            <a:r>
              <a:rPr lang="ru-RU" dirty="0" err="1"/>
              <a:t>ro</a:t>
            </a:r>
            <a:r>
              <a:rPr lang="ru-RU" dirty="0"/>
              <a:t> – массив полярного радиуса; s – строка, состоящая из трех символов, которые определяют цвет линии, тип маркера и тип линии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899C5D-022D-45D1-A502-5AEDBC68E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3669061"/>
            <a:ext cx="6177503" cy="19163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EEC14F-A2DA-425B-AFC5-AC2BF9AA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67" y="3007234"/>
            <a:ext cx="3898363" cy="32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B6F1A-2B07-4520-A0AE-7D66265E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27" y="289874"/>
            <a:ext cx="11114201" cy="615099"/>
          </a:xfrm>
        </p:spPr>
        <p:txBody>
          <a:bodyPr>
            <a:normAutofit/>
          </a:bodyPr>
          <a:lstStyle/>
          <a:p>
            <a:r>
              <a:rPr lang="ru-RU" sz="3600"/>
              <a:t>Построение трёхмерных графиков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95FA8F-5C9E-4C92-ABD6-760876ADF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27" y="1069942"/>
            <a:ext cx="9601200" cy="3581400"/>
          </a:xfrm>
        </p:spPr>
        <p:txBody>
          <a:bodyPr/>
          <a:lstStyle/>
          <a:p>
            <a:r>
              <a:rPr lang="ru-RU"/>
              <a:t>Для построения каркасного графика следует обратиться к функции mesh.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27B9FD-DC90-476D-A5B2-1C6F7FBF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64" y="1848462"/>
            <a:ext cx="6084858" cy="45231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054579-29CA-4A0F-A3E9-B63BFC6A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21" y="3222085"/>
            <a:ext cx="3943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4715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75</TotalTime>
  <Words>529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Linux Libertine</vt:lpstr>
      <vt:lpstr>Уголки</vt:lpstr>
      <vt:lpstr>Средства построения графиков</vt:lpstr>
      <vt:lpstr>Презентация PowerPoint</vt:lpstr>
      <vt:lpstr>Построение графиков в декартовой системе координат</vt:lpstr>
      <vt:lpstr>Дополнительные возможности при построении графиков в декартовой системе координат</vt:lpstr>
      <vt:lpstr>Дополнительные возможности при построении графиков</vt:lpstr>
      <vt:lpstr>Демонстрация дополнительных возможностей</vt:lpstr>
      <vt:lpstr>Построение гистограмм </vt:lpstr>
      <vt:lpstr>Построение графиков в полярной системе координат</vt:lpstr>
      <vt:lpstr>Построение трёхмерных графиков</vt:lpstr>
      <vt:lpstr>Построение трёхмерных графиков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построения графиков</dc:title>
  <dc:creator>xslixs@outlook.com</dc:creator>
  <cp:lastModifiedBy>xslixs@outlook.com</cp:lastModifiedBy>
  <cp:revision>1</cp:revision>
  <dcterms:created xsi:type="dcterms:W3CDTF">2021-12-28T15:16:18Z</dcterms:created>
  <dcterms:modified xsi:type="dcterms:W3CDTF">2021-12-28T16:32:11Z</dcterms:modified>
</cp:coreProperties>
</file>