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0938F-2A29-4C2E-BE17-BBE87B11D5F7}" v="11" dt="2021-12-21T21:53:0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slixs@outlook.com" userId="8e8e7be37d427888" providerId="LiveId" clId="{FAD0938F-2A29-4C2E-BE17-BBE87B11D5F7}"/>
    <pc:docChg chg="custSel addSld delSld modSld sldOrd">
      <pc:chgData name="xslixs@outlook.com" userId="8e8e7be37d427888" providerId="LiveId" clId="{FAD0938F-2A29-4C2E-BE17-BBE87B11D5F7}" dt="2021-12-22T08:44:00.097" v="265" actId="27636"/>
      <pc:docMkLst>
        <pc:docMk/>
      </pc:docMkLst>
      <pc:sldChg chg="addSp delSp modSp new del mod">
        <pc:chgData name="xslixs@outlook.com" userId="8e8e7be37d427888" providerId="LiveId" clId="{FAD0938F-2A29-4C2E-BE17-BBE87B11D5F7}" dt="2021-12-21T21:48:13.027" v="11" actId="2696"/>
        <pc:sldMkLst>
          <pc:docMk/>
          <pc:sldMk cId="2948834022" sldId="256"/>
        </pc:sldMkLst>
        <pc:spChg chg="mod">
          <ac:chgData name="xslixs@outlook.com" userId="8e8e7be37d427888" providerId="LiveId" clId="{FAD0938F-2A29-4C2E-BE17-BBE87B11D5F7}" dt="2021-12-21T21:48:00.531" v="9"/>
          <ac:spMkLst>
            <pc:docMk/>
            <pc:sldMk cId="2948834022" sldId="256"/>
            <ac:spMk id="2" creationId="{A6351333-AE1C-4357-859E-5BD4A8543079}"/>
          </ac:spMkLst>
        </pc:spChg>
        <pc:spChg chg="mod">
          <ac:chgData name="xslixs@outlook.com" userId="8e8e7be37d427888" providerId="LiveId" clId="{FAD0938F-2A29-4C2E-BE17-BBE87B11D5F7}" dt="2021-12-21T21:48:00.531" v="9"/>
          <ac:spMkLst>
            <pc:docMk/>
            <pc:sldMk cId="2948834022" sldId="256"/>
            <ac:spMk id="3" creationId="{C9990E2F-37E8-45A3-A668-0B6E77D5D566}"/>
          </ac:spMkLst>
        </pc:spChg>
        <pc:picChg chg="add del">
          <ac:chgData name="xslixs@outlook.com" userId="8e8e7be37d427888" providerId="LiveId" clId="{FAD0938F-2A29-4C2E-BE17-BBE87B11D5F7}" dt="2021-12-21T21:46:36.977" v="4" actId="21"/>
          <ac:picMkLst>
            <pc:docMk/>
            <pc:sldMk cId="2948834022" sldId="256"/>
            <ac:picMk id="4" creationId="{C39B7E06-FE53-423C-8747-0DE9CB56D37A}"/>
          </ac:picMkLst>
        </pc:picChg>
      </pc:sldChg>
      <pc:sldChg chg="modSp add del mod ord">
        <pc:chgData name="xslixs@outlook.com" userId="8e8e7be37d427888" providerId="LiveId" clId="{FAD0938F-2A29-4C2E-BE17-BBE87B11D5F7}" dt="2021-12-22T08:44:00.097" v="265" actId="27636"/>
        <pc:sldMkLst>
          <pc:docMk/>
          <pc:sldMk cId="565602302" sldId="257"/>
        </pc:sldMkLst>
        <pc:spChg chg="mod">
          <ac:chgData name="xslixs@outlook.com" userId="8e8e7be37d427888" providerId="LiveId" clId="{FAD0938F-2A29-4C2E-BE17-BBE87B11D5F7}" dt="2021-12-22T08:44:00.097" v="265" actId="27636"/>
          <ac:spMkLst>
            <pc:docMk/>
            <pc:sldMk cId="565602302" sldId="257"/>
            <ac:spMk id="3" creationId="{14421410-042C-44A1-AC21-6E6F9C29E56A}"/>
          </ac:spMkLst>
        </pc:spChg>
      </pc:sldChg>
      <pc:sldChg chg="addSp delSp modSp new mod">
        <pc:chgData name="xslixs@outlook.com" userId="8e8e7be37d427888" providerId="LiveId" clId="{FAD0938F-2A29-4C2E-BE17-BBE87B11D5F7}" dt="2021-12-21T21:51:58.721" v="125" actId="1076"/>
        <pc:sldMkLst>
          <pc:docMk/>
          <pc:sldMk cId="2586047558" sldId="258"/>
        </pc:sldMkLst>
        <pc:spChg chg="del mod">
          <ac:chgData name="xslixs@outlook.com" userId="8e8e7be37d427888" providerId="LiveId" clId="{FAD0938F-2A29-4C2E-BE17-BBE87B11D5F7}" dt="2021-12-21T21:48:39.962" v="51" actId="21"/>
          <ac:spMkLst>
            <pc:docMk/>
            <pc:sldMk cId="2586047558" sldId="258"/>
            <ac:spMk id="2" creationId="{EC83F261-E47D-42A8-9283-0A0FA4E122AA}"/>
          </ac:spMkLst>
        </pc:spChg>
        <pc:spChg chg="mod">
          <ac:chgData name="xslixs@outlook.com" userId="8e8e7be37d427888" providerId="LiveId" clId="{FAD0938F-2A29-4C2E-BE17-BBE87B11D5F7}" dt="2021-12-21T21:49:31.712" v="116" actId="20577"/>
          <ac:spMkLst>
            <pc:docMk/>
            <pc:sldMk cId="2586047558" sldId="258"/>
            <ac:spMk id="3" creationId="{B1DC65CF-C82E-467A-92C4-9B63E54AD093}"/>
          </ac:spMkLst>
        </pc:spChg>
        <pc:spChg chg="add del mod">
          <ac:chgData name="xslixs@outlook.com" userId="8e8e7be37d427888" providerId="LiveId" clId="{FAD0938F-2A29-4C2E-BE17-BBE87B11D5F7}" dt="2021-12-21T21:48:42.900" v="52" actId="21"/>
          <ac:spMkLst>
            <pc:docMk/>
            <pc:sldMk cId="2586047558" sldId="258"/>
            <ac:spMk id="5" creationId="{80A6D2A0-432D-413B-966E-8D815285070F}"/>
          </ac:spMkLst>
        </pc:spChg>
        <pc:picChg chg="add mod">
          <ac:chgData name="xslixs@outlook.com" userId="8e8e7be37d427888" providerId="LiveId" clId="{FAD0938F-2A29-4C2E-BE17-BBE87B11D5F7}" dt="2021-12-21T21:51:58.721" v="125" actId="1076"/>
          <ac:picMkLst>
            <pc:docMk/>
            <pc:sldMk cId="2586047558" sldId="258"/>
            <ac:picMk id="7" creationId="{20B3DDCB-8F0F-420D-8177-945AC1BF1FB8}"/>
          </ac:picMkLst>
        </pc:picChg>
      </pc:sldChg>
      <pc:sldChg chg="addSp delSp modSp new mod">
        <pc:chgData name="xslixs@outlook.com" userId="8e8e7be37d427888" providerId="LiveId" clId="{FAD0938F-2A29-4C2E-BE17-BBE87B11D5F7}" dt="2021-12-21T21:54:49.236" v="232" actId="1076"/>
        <pc:sldMkLst>
          <pc:docMk/>
          <pc:sldMk cId="3544820191" sldId="259"/>
        </pc:sldMkLst>
        <pc:spChg chg="del mod">
          <ac:chgData name="xslixs@outlook.com" userId="8e8e7be37d427888" providerId="LiveId" clId="{FAD0938F-2A29-4C2E-BE17-BBE87B11D5F7}" dt="2021-12-21T21:52:04.779" v="127" actId="21"/>
          <ac:spMkLst>
            <pc:docMk/>
            <pc:sldMk cId="3544820191" sldId="259"/>
            <ac:spMk id="2" creationId="{AB13EF61-F884-4537-B58A-A838240663E5}"/>
          </ac:spMkLst>
        </pc:spChg>
        <pc:spChg chg="del mod">
          <ac:chgData name="xslixs@outlook.com" userId="8e8e7be37d427888" providerId="LiveId" clId="{FAD0938F-2A29-4C2E-BE17-BBE87B11D5F7}" dt="2021-12-21T21:52:06.815" v="128" actId="21"/>
          <ac:spMkLst>
            <pc:docMk/>
            <pc:sldMk cId="3544820191" sldId="259"/>
            <ac:spMk id="3" creationId="{67A1ECCA-69E2-409F-8A72-62E0E7ED58AF}"/>
          </ac:spMkLst>
        </pc:spChg>
        <pc:spChg chg="add mod">
          <ac:chgData name="xslixs@outlook.com" userId="8e8e7be37d427888" providerId="LiveId" clId="{FAD0938F-2A29-4C2E-BE17-BBE87B11D5F7}" dt="2021-12-21T21:54:49.236" v="232" actId="1076"/>
          <ac:spMkLst>
            <pc:docMk/>
            <pc:sldMk cId="3544820191" sldId="259"/>
            <ac:spMk id="7" creationId="{DF112472-3FDD-493B-B407-B49FDF0E8A10}"/>
          </ac:spMkLst>
        </pc:spChg>
        <pc:picChg chg="add mod">
          <ac:chgData name="xslixs@outlook.com" userId="8e8e7be37d427888" providerId="LiveId" clId="{FAD0938F-2A29-4C2E-BE17-BBE87B11D5F7}" dt="2021-12-21T21:54:08.330" v="175" actId="1076"/>
          <ac:picMkLst>
            <pc:docMk/>
            <pc:sldMk cId="3544820191" sldId="259"/>
            <ac:picMk id="5" creationId="{0CD886CE-FE4A-47E9-9231-80C50528081A}"/>
          </ac:picMkLst>
        </pc:picChg>
      </pc:sldChg>
      <pc:sldChg chg="addSp delSp modSp new mod">
        <pc:chgData name="xslixs@outlook.com" userId="8e8e7be37d427888" providerId="LiveId" clId="{FAD0938F-2A29-4C2E-BE17-BBE87B11D5F7}" dt="2021-12-21T21:53:20.870" v="142" actId="1076"/>
        <pc:sldMkLst>
          <pc:docMk/>
          <pc:sldMk cId="2987376910" sldId="260"/>
        </pc:sldMkLst>
        <pc:spChg chg="del mod">
          <ac:chgData name="xslixs@outlook.com" userId="8e8e7be37d427888" providerId="LiveId" clId="{FAD0938F-2A29-4C2E-BE17-BBE87B11D5F7}" dt="2021-12-21T21:52:57.578" v="136" actId="21"/>
          <ac:spMkLst>
            <pc:docMk/>
            <pc:sldMk cId="2987376910" sldId="260"/>
            <ac:spMk id="2" creationId="{8ECC0803-3E4E-44F8-B9F7-CB4E91D03311}"/>
          </ac:spMkLst>
        </pc:spChg>
        <pc:spChg chg="del mod">
          <ac:chgData name="xslixs@outlook.com" userId="8e8e7be37d427888" providerId="LiveId" clId="{FAD0938F-2A29-4C2E-BE17-BBE87B11D5F7}" dt="2021-12-21T21:52:55.235" v="134" actId="21"/>
          <ac:spMkLst>
            <pc:docMk/>
            <pc:sldMk cId="2987376910" sldId="260"/>
            <ac:spMk id="3" creationId="{DFA21ECB-6E83-424B-9EB2-D6C55E8EAA90}"/>
          </ac:spMkLst>
        </pc:spChg>
        <pc:spChg chg="add del mod">
          <ac:chgData name="xslixs@outlook.com" userId="8e8e7be37d427888" providerId="LiveId" clId="{FAD0938F-2A29-4C2E-BE17-BBE87B11D5F7}" dt="2021-12-21T21:53:00.530" v="138" actId="21"/>
          <ac:spMkLst>
            <pc:docMk/>
            <pc:sldMk cId="2987376910" sldId="260"/>
            <ac:spMk id="4" creationId="{3D4C7EB9-B399-4C4E-9F95-3BB8DA10028C}"/>
          </ac:spMkLst>
        </pc:spChg>
        <pc:picChg chg="add mod">
          <ac:chgData name="xslixs@outlook.com" userId="8e8e7be37d427888" providerId="LiveId" clId="{FAD0938F-2A29-4C2E-BE17-BBE87B11D5F7}" dt="2021-12-21T21:53:20.870" v="142" actId="1076"/>
          <ac:picMkLst>
            <pc:docMk/>
            <pc:sldMk cId="2987376910" sldId="260"/>
            <ac:picMk id="6" creationId="{D412FC9F-351F-4A80-A5A0-C4A199838531}"/>
          </ac:picMkLst>
        </pc:picChg>
      </pc:sldChg>
      <pc:sldChg chg="addSp delSp modSp new del mod">
        <pc:chgData name="xslixs@outlook.com" userId="8e8e7be37d427888" providerId="LiveId" clId="{FAD0938F-2A29-4C2E-BE17-BBE87B11D5F7}" dt="2021-12-21T21:54:05.805" v="174" actId="2696"/>
        <pc:sldMkLst>
          <pc:docMk/>
          <pc:sldMk cId="345797538" sldId="261"/>
        </pc:sldMkLst>
        <pc:spChg chg="del mod">
          <ac:chgData name="xslixs@outlook.com" userId="8e8e7be37d427888" providerId="LiveId" clId="{FAD0938F-2A29-4C2E-BE17-BBE87B11D5F7}" dt="2021-12-21T21:54:03.889" v="173" actId="21"/>
          <ac:spMkLst>
            <pc:docMk/>
            <pc:sldMk cId="345797538" sldId="261"/>
            <ac:spMk id="2" creationId="{361D9853-4A3C-4713-884C-5EB61FB3FFD5}"/>
          </ac:spMkLst>
        </pc:spChg>
        <pc:spChg chg="del">
          <ac:chgData name="xslixs@outlook.com" userId="8e8e7be37d427888" providerId="LiveId" clId="{FAD0938F-2A29-4C2E-BE17-BBE87B11D5F7}" dt="2021-12-21T21:53:46.667" v="166" actId="21"/>
          <ac:spMkLst>
            <pc:docMk/>
            <pc:sldMk cId="345797538" sldId="261"/>
            <ac:spMk id="3" creationId="{CD40F7F3-9CFC-4DE9-A68D-B691B114E3AF}"/>
          </ac:spMkLst>
        </pc:spChg>
        <pc:spChg chg="add mod">
          <ac:chgData name="xslixs@outlook.com" userId="8e8e7be37d427888" providerId="LiveId" clId="{FAD0938F-2A29-4C2E-BE17-BBE87B11D5F7}" dt="2021-12-21T21:54:03.889" v="173" actId="21"/>
          <ac:spMkLst>
            <pc:docMk/>
            <pc:sldMk cId="345797538" sldId="261"/>
            <ac:spMk id="5" creationId="{918FB202-2F14-49EC-A7CF-0898AACD762D}"/>
          </ac:spMkLst>
        </pc:spChg>
      </pc:sldChg>
      <pc:sldChg chg="delSp modSp new mod">
        <pc:chgData name="xslixs@outlook.com" userId="8e8e7be37d427888" providerId="LiveId" clId="{FAD0938F-2A29-4C2E-BE17-BBE87B11D5F7}" dt="2021-12-21T21:55:13.114" v="262" actId="14100"/>
        <pc:sldMkLst>
          <pc:docMk/>
          <pc:sldMk cId="467732514" sldId="261"/>
        </pc:sldMkLst>
        <pc:spChg chg="mod">
          <ac:chgData name="xslixs@outlook.com" userId="8e8e7be37d427888" providerId="LiveId" clId="{FAD0938F-2A29-4C2E-BE17-BBE87B11D5F7}" dt="2021-12-21T21:55:13.114" v="262" actId="14100"/>
          <ac:spMkLst>
            <pc:docMk/>
            <pc:sldMk cId="467732514" sldId="261"/>
            <ac:spMk id="2" creationId="{B9364BF9-A2CA-4596-A39D-159B7F10E662}"/>
          </ac:spMkLst>
        </pc:spChg>
        <pc:spChg chg="del">
          <ac:chgData name="xslixs@outlook.com" userId="8e8e7be37d427888" providerId="LiveId" clId="{FAD0938F-2A29-4C2E-BE17-BBE87B11D5F7}" dt="2021-12-21T21:55:07.064" v="260" actId="21"/>
          <ac:spMkLst>
            <pc:docMk/>
            <pc:sldMk cId="467732514" sldId="261"/>
            <ac:spMk id="3" creationId="{0A1A049F-0973-4FCB-A104-3971A53AE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2ED-4910-42FD-9AF0-B380B57E60CD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F963-3006-4420-A67D-65BEB4752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0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ED62-9965-4FFC-B1D5-82826FC0263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7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023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0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344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52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99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1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9DC675-358F-4A5C-9091-85C5540A3735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7CDADA-490E-443B-BD5B-6BF5DC02D5F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706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C548-E9CB-4DBE-89C3-5153CCB86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5" y="1374006"/>
            <a:ext cx="11547834" cy="23876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Групповой проект  по научному программированию</a:t>
            </a:r>
            <a:br>
              <a:rPr lang="ru-RU" sz="4000" dirty="0"/>
            </a:br>
            <a:r>
              <a:rPr lang="ru-RU" sz="4000" dirty="0"/>
              <a:t>на тему:</a:t>
            </a:r>
            <a:br>
              <a:rPr lang="ru-RU" sz="4000" dirty="0"/>
            </a:br>
            <a:r>
              <a:rPr lang="ru-RU" sz="4000" dirty="0"/>
              <a:t>«Модель хищник-жертва»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21410-042C-44A1-AC21-6E6F9C29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818" y="425248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Меньшов Иван НПМмд-02-21 </a:t>
            </a:r>
          </a:p>
          <a:p>
            <a:pPr algn="r"/>
            <a:r>
              <a:rPr lang="ru-RU" dirty="0"/>
              <a:t>Патачона Кейела НПМмд-02-21</a:t>
            </a:r>
          </a:p>
          <a:p>
            <a:pPr algn="r"/>
            <a:r>
              <a:rPr lang="ru-RU" sz="2400" dirty="0" err="1"/>
              <a:t>Соландже</a:t>
            </a:r>
            <a:r>
              <a:rPr lang="ru-RU" sz="2400" dirty="0"/>
              <a:t> </a:t>
            </a:r>
            <a:r>
              <a:rPr lang="ru-RU" sz="2400" dirty="0" err="1"/>
              <a:t>Бриджитте</a:t>
            </a:r>
            <a:r>
              <a:rPr lang="ru-RU" sz="2400" dirty="0"/>
              <a:t> </a:t>
            </a:r>
            <a:r>
              <a:rPr lang="ru-RU" sz="2400" dirty="0" err="1"/>
              <a:t>Дифо</a:t>
            </a:r>
            <a:r>
              <a:rPr lang="ru-RU" sz="2400" dirty="0"/>
              <a:t> Нпммд-02-21</a:t>
            </a:r>
          </a:p>
          <a:p>
            <a:pPr algn="r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6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DC65CF-C82E-467A-92C4-9B63E54A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65608"/>
            <a:ext cx="9601200" cy="5594023"/>
          </a:xfrm>
        </p:spPr>
        <p:txBody>
          <a:bodyPr/>
          <a:lstStyle/>
          <a:p>
            <a:r>
              <a:rPr lang="ru-RU" dirty="0"/>
              <a:t>Реализация данной задачи выполнена с помощью </a:t>
            </a:r>
            <a:r>
              <a:rPr lang="en-US" dirty="0"/>
              <a:t>Octave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B3DDCB-8F0F-420D-8177-945AC1BF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19" y="1496676"/>
            <a:ext cx="10092847" cy="32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D886CE-FE4A-47E9-9231-80C50528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67" y="1424503"/>
            <a:ext cx="10243226" cy="4874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12472-3FDD-493B-B407-B49FDF0E8A10}"/>
              </a:ext>
            </a:extLst>
          </p:cNvPr>
          <p:cNvSpPr txBox="1"/>
          <p:nvPr/>
        </p:nvSpPr>
        <p:spPr>
          <a:xfrm>
            <a:off x="1324767" y="60970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результате были получены следующие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354482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12FC9F-351F-4A80-A5A0-C4A199838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77" y="881472"/>
            <a:ext cx="10311319" cy="49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4BF9-A2CA-4596-A39D-159B7F10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265" y="2561734"/>
            <a:ext cx="5783345" cy="1485900"/>
          </a:xfrm>
        </p:spPr>
        <p:txBody>
          <a:bodyPr/>
          <a:lstStyle/>
          <a:p>
            <a:r>
              <a:rPr lang="ru-RU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46773251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</TotalTime>
  <Words>45</Words>
  <Application>Microsoft Office PowerPoint</Application>
  <PresentationFormat>Широкоэкранный</PresentationFormat>
  <Paragraphs>10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Уголки</vt:lpstr>
      <vt:lpstr>Групповой проект  по научному программированию на тему: «Модель хищник-жертва»</vt:lpstr>
      <vt:lpstr>Презентация PowerPoint</vt:lpstr>
      <vt:lpstr>Презентация PowerPoint</vt:lpstr>
      <vt:lpstr>Презентация PowerPoint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  по научному программированию на тему: «Модель хищник-жертва»</dc:title>
  <dc:creator>xslixs@outlook.com</dc:creator>
  <cp:lastModifiedBy>xslixs@outlook.com</cp:lastModifiedBy>
  <cp:revision>1</cp:revision>
  <dcterms:created xsi:type="dcterms:W3CDTF">2021-12-21T21:45:32Z</dcterms:created>
  <dcterms:modified xsi:type="dcterms:W3CDTF">2021-12-22T08:44:08Z</dcterms:modified>
</cp:coreProperties>
</file>