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1EDCF6"/>
    <a:srgbClr val="179B24"/>
    <a:srgbClr val="A111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6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2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A92A-1316-4554-B6F3-080ADEBD4451}" type="datetimeFigureOut">
              <a:rPr lang="en-IN" smtClean="0"/>
              <a:pPr/>
              <a:t>31-10-2024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7FA8-6306-4835-BCE1-177D77D5F4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A92A-1316-4554-B6F3-080ADEBD4451}" type="datetimeFigureOut">
              <a:rPr lang="en-IN" smtClean="0"/>
              <a:pPr/>
              <a:t>31-10-2024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7FA8-6306-4835-BCE1-177D77D5F4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A92A-1316-4554-B6F3-080ADEBD4451}" type="datetimeFigureOut">
              <a:rPr lang="en-IN" smtClean="0"/>
              <a:pPr/>
              <a:t>31-10-2024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7FA8-6306-4835-BCE1-177D77D5F4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A92A-1316-4554-B6F3-080ADEBD4451}" type="datetimeFigureOut">
              <a:rPr lang="en-IN" smtClean="0"/>
              <a:pPr/>
              <a:t>31-10-2024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7FA8-6306-4835-BCE1-177D77D5F4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A92A-1316-4554-B6F3-080ADEBD4451}" type="datetimeFigureOut">
              <a:rPr lang="en-IN" smtClean="0"/>
              <a:pPr/>
              <a:t>31-10-2024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7FA8-6306-4835-BCE1-177D77D5F4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A92A-1316-4554-B6F3-080ADEBD4451}" type="datetimeFigureOut">
              <a:rPr lang="en-IN" smtClean="0"/>
              <a:pPr/>
              <a:t>31-10-2024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7FA8-6306-4835-BCE1-177D77D5F4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A92A-1316-4554-B6F3-080ADEBD4451}" type="datetimeFigureOut">
              <a:rPr lang="en-IN" smtClean="0"/>
              <a:pPr/>
              <a:t>31-10-2024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7FA8-6306-4835-BCE1-177D77D5F4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A92A-1316-4554-B6F3-080ADEBD4451}" type="datetimeFigureOut">
              <a:rPr lang="en-IN" smtClean="0"/>
              <a:pPr/>
              <a:t>31-10-2024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7FA8-6306-4835-BCE1-177D77D5F4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A92A-1316-4554-B6F3-080ADEBD4451}" type="datetimeFigureOut">
              <a:rPr lang="en-IN" smtClean="0"/>
              <a:pPr/>
              <a:t>31-10-2024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7FA8-6306-4835-BCE1-177D77D5F4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A92A-1316-4554-B6F3-080ADEBD4451}" type="datetimeFigureOut">
              <a:rPr lang="en-IN" smtClean="0"/>
              <a:pPr/>
              <a:t>31-10-2024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7FA8-6306-4835-BCE1-177D77D5F42E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9A92A-1316-4554-B6F3-080ADEBD4451}" type="datetimeFigureOut">
              <a:rPr lang="en-IN" smtClean="0"/>
              <a:pPr/>
              <a:t>31-10-2024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C32F7FA8-6306-4835-BCE1-177D77D5F42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7D9A92A-1316-4554-B6F3-080ADEBD4451}" type="datetimeFigureOut">
              <a:rPr lang="en-IN" smtClean="0"/>
              <a:pPr/>
              <a:t>31-10-2024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32F7FA8-6306-4835-BCE1-177D77D5F42E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1019" y="1645919"/>
            <a:ext cx="7619999" cy="3601330"/>
          </a:xfrm>
        </p:spPr>
        <p:txBody>
          <a:bodyPr>
            <a:normAutofit/>
          </a:bodyPr>
          <a:lstStyle/>
          <a:p>
            <a:r>
              <a:rPr lang="en-IN" sz="31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HUMIDITY AND TEMPERATURE</a:t>
            </a:r>
            <a:br>
              <a:rPr lang="en-IN" sz="31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1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MEASURMENT</a:t>
            </a:r>
            <a:br>
              <a:rPr lang="en-IN" sz="31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IN" sz="3100" dirty="0">
                <a:solidFill>
                  <a:srgbClr val="CCFFCC"/>
                </a:solidFill>
                <a:latin typeface="Times New Roman" pitchFamily="18" charset="0"/>
                <a:cs typeface="Times New Roman" pitchFamily="18" charset="0"/>
              </a:rPr>
              <a:t>USING ARDUINO</a:t>
            </a:r>
            <a:br>
              <a:rPr lang="en-IN" sz="3100" dirty="0">
                <a:solidFill>
                  <a:schemeClr val="tx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</a:br>
            <a:endParaRPr lang="en-IN" sz="3100" dirty="0">
              <a:solidFill>
                <a:schemeClr val="tx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05346" y="2216727"/>
            <a:ext cx="106818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                  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                    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555123"/>
      </p:ext>
    </p:extLst>
  </p:cSld>
  <p:clrMapOvr>
    <a:masterClrMapping/>
  </p:clrMapOvr>
  <p:transition spd="slow">
    <p:pull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>
                <a:solidFill>
                  <a:schemeClr val="accent1">
                    <a:lumMod val="75000"/>
                  </a:schemeClr>
                </a:solidFill>
              </a:rPr>
              <a:t>Working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93818"/>
            <a:ext cx="10515600" cy="354820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have purchased components and installed Arduino software in laptop.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And we have understood the process and analysing it for further extent.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have to connect and see its accuracy by changing humidity and temperature.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By thinking innovative we want to give our project a design that as a model.</a:t>
            </a:r>
          </a:p>
          <a:p>
            <a:pPr marL="0" indent="0">
              <a:buNone/>
            </a:pPr>
            <a:r>
              <a:rPr lang="en-IN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5126453"/>
      </p:ext>
    </p:extLst>
  </p:cSld>
  <p:clrMapOvr>
    <a:masterClrMapping/>
  </p:clrMapOvr>
  <p:transition spd="slow">
    <p:pull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075" y="1842656"/>
            <a:ext cx="10702636" cy="4516583"/>
          </a:xfrm>
        </p:spPr>
        <p:txBody>
          <a:bodyPr anchor="ctr">
            <a:normAutofit/>
          </a:bodyPr>
          <a:lstStyle/>
          <a:p>
            <a:pPr marL="228600" lvl="3">
              <a:spcBef>
                <a:spcPts val="1000"/>
              </a:spcBef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Here we now discuss about our measuring parameters humidity and temperature</a:t>
            </a:r>
          </a:p>
          <a:p>
            <a:pPr marL="228600" lvl="3">
              <a:spcBef>
                <a:spcPts val="1000"/>
              </a:spcBef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using Arduino.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Humidity: it is amount of water vapour present in atmosphere.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Moist air rises above dry air because water molecules are lighter than air molecules.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For controlling humidity we can use humidifier or dehumidifier.</a:t>
            </a:r>
          </a:p>
          <a:p>
            <a:pPr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Temperature: it is a degree of hotness or coldness present in atmosphere.</a:t>
            </a:r>
          </a:p>
          <a:p>
            <a:pPr algn="just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We measure temperature because to know the atmosphere type and to control it for our convenience.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46134365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>
                <a:solidFill>
                  <a:schemeClr val="accent5">
                    <a:lumMod val="50000"/>
                  </a:schemeClr>
                </a:solidFill>
              </a:rPr>
              <a:t>Humidity and temperature measuring using Arduino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Components required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                   DHT11 sensor.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                   Arduino board.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                   Arduino software.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                   resistor.</a:t>
            </a:r>
          </a:p>
          <a:p>
            <a:pPr marL="0" indent="0">
              <a:buNone/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                                        bread board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8677953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</a:rPr>
              <a:t>DHT11 sensor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is very cheap sensor and it gives accurate results.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Temperature range is 0-50 degrees and accuracy is +-2degree centigrade.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Humidity range is 20- 80% and accuracy 5%.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can take one reading in every second.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Operating voltage is 3-5v.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Max current during measurement 2.5mA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572" y="2957986"/>
            <a:ext cx="3134163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75798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>
                <a:solidFill>
                  <a:schemeClr val="accent2">
                    <a:lumMod val="75000"/>
                  </a:schemeClr>
                </a:solidFill>
              </a:rPr>
              <a:t>Working principle</a:t>
            </a:r>
          </a:p>
        </p:txBody>
      </p:sp>
      <p:pic>
        <p:nvPicPr>
          <p:cNvPr id="7" name="Content Placeholder 6" descr="dht 11 sensor.jpg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7031770" y="1558638"/>
            <a:ext cx="4623213" cy="3846513"/>
          </a:xfrm>
        </p:spPr>
      </p:pic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803565" y="2092038"/>
            <a:ext cx="5183188" cy="3782399"/>
          </a:xfrm>
        </p:spPr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DHT sensor can measure both temperature and humidity.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Humidity sensing component exist inside it which senses humidity.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Here NTC temperature sensor thermistor to sense temperature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705627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6705" y="1233055"/>
            <a:ext cx="5157787" cy="187002"/>
          </a:xfrm>
        </p:spPr>
        <p:txBody>
          <a:bodyPr>
            <a:normAutofit fontScale="25000" lnSpcReduction="20000"/>
          </a:bodyPr>
          <a:lstStyle/>
          <a:p>
            <a:r>
              <a:rPr lang="en-IN" sz="14000" dirty="0"/>
              <a:t>Humidity sensing component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38" y="2582665"/>
            <a:ext cx="5386388" cy="3405587"/>
          </a:xfrm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39092" y="2603083"/>
            <a:ext cx="5209309" cy="3684588"/>
          </a:xfrm>
        </p:spPr>
        <p:txBody>
          <a:bodyPr>
            <a:normAutofit lnSpcReduction="10000"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It has two electrodes up and down between we have a moisture holding substance.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As the humidity changes the moisture holding substance heat changes and resistance between two electrodes changes.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This change in resistance measured and processed by IC which makes it to be ready to read by a micro controller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7786151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/>
              <a:t>CONNECTIONS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Arduino board is used to connect sensors and use as a circuit to measure things by writing programme.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Now connect sensor DHT11 to bread board it has four pins in which VCC,Ground,Data pin, NC not connected which has no use.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A resistor from 5k to 10k ohms is required in order to keep data life high to enable the communication between sensor and the Arduino board.</a:t>
            </a:r>
          </a:p>
          <a:p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55398"/>
      </p:ext>
    </p:extLst>
  </p:cSld>
  <p:clrMapOvr>
    <a:masterClrMapping/>
  </p:clrMapOvr>
  <p:transition spd="slow">
    <p:pull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/>
              <a:t>Connections diagram</a:t>
            </a:r>
          </a:p>
        </p:txBody>
      </p:sp>
      <p:pic>
        <p:nvPicPr>
          <p:cNvPr id="6" name="Content Placeholder 5" descr="aurdino connnection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2436" y="2452255"/>
            <a:ext cx="7342910" cy="3352800"/>
          </a:xfrm>
        </p:spPr>
      </p:pic>
    </p:spTree>
    <p:extLst>
      <p:ext uri="{BB962C8B-B14F-4D97-AF65-F5344CB8AC3E}">
        <p14:creationId xmlns:p14="http://schemas.microsoft.com/office/powerpoint/2010/main" val="1227033050"/>
      </p:ext>
    </p:extLst>
  </p:cSld>
  <p:clrMapOvr>
    <a:masterClrMapping/>
  </p:clrMapOvr>
  <p:transition spd="slow"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500" dirty="0">
                <a:solidFill>
                  <a:schemeClr val="accent1">
                    <a:lumMod val="50000"/>
                  </a:schemeClr>
                </a:solidFill>
              </a:rPr>
              <a:t>APPLICATIONS: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By measuring humidity at musical instruments shop we can control it. thus it has more life.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Humidity measures at some industries to keep its products for long time for proper humidity measures.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Here we will give our input to varies humidity by using ice in cloth and humidifier to varies humidity so that we can increase or decrease it.</a:t>
            </a:r>
          </a:p>
          <a:p>
            <a:pPr marL="0" indent="0">
              <a:buNone/>
            </a:pP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763295"/>
      </p:ext>
    </p:extLst>
  </p:cSld>
  <p:clrMapOvr>
    <a:masterClrMapping/>
  </p:clrMapOvr>
  <p:transition spd="slow">
    <p:pull dir="d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542</TotalTime>
  <Words>462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Constantia</vt:lpstr>
      <vt:lpstr>Times New Roman</vt:lpstr>
      <vt:lpstr>Wingdings 2</vt:lpstr>
      <vt:lpstr>Flow</vt:lpstr>
      <vt:lpstr>HUMIDITY AND TEMPERATURE MEASURMENT USING ARDUINO </vt:lpstr>
      <vt:lpstr>INTRODUCTION</vt:lpstr>
      <vt:lpstr>Humidity and temperature measuring using Arduino</vt:lpstr>
      <vt:lpstr>DHT11 sensor</vt:lpstr>
      <vt:lpstr>Working principle</vt:lpstr>
      <vt:lpstr>PowerPoint Presentation</vt:lpstr>
      <vt:lpstr>CONNECTIONS</vt:lpstr>
      <vt:lpstr>Connections diagram</vt:lpstr>
      <vt:lpstr>APPLICATIONS:</vt:lpstr>
      <vt:lpstr>Working progress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HUMIDITY  AND  TEMPERATURE MEASURMENT USING ARDUINO</dc:title>
  <dc:creator>Sai Sandeep</dc:creator>
  <cp:lastModifiedBy>lenovo</cp:lastModifiedBy>
  <cp:revision>50</cp:revision>
  <dcterms:created xsi:type="dcterms:W3CDTF">2016-10-20T13:41:30Z</dcterms:created>
  <dcterms:modified xsi:type="dcterms:W3CDTF">2024-10-31T13:19:26Z</dcterms:modified>
</cp:coreProperties>
</file>