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822" y="11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4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0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6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8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5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2895-9D43-42E5-8FA6-429F5ABBD4C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950B-920F-4695-A4C8-E97101D05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50048" y="1679687"/>
                <a:ext cx="4174541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  <m:sup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048" y="1679687"/>
                <a:ext cx="4174541" cy="818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267981" y="2655158"/>
                <a:ext cx="7338676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𝑟𝑒𝑓𝑢𝑏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𝒞</m:t>
                                      </m:r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1" y="2655158"/>
                <a:ext cx="7338676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581753" y="1934948"/>
                <a:ext cx="7945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Eq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. (1)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753" y="1934948"/>
                <a:ext cx="794576" cy="307777"/>
              </a:xfrm>
              <a:prstGeom prst="rect">
                <a:avLst/>
              </a:prstGeom>
              <a:blipFill>
                <a:blip r:embed="rId4"/>
                <a:stretch>
                  <a:fillRect l="-10769" t="-1961" r="-11538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581753" y="2996693"/>
                <a:ext cx="7945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Eq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. (2)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753" y="2996693"/>
                <a:ext cx="794576" cy="307777"/>
              </a:xfrm>
              <a:prstGeom prst="rect">
                <a:avLst/>
              </a:prstGeom>
              <a:blipFill>
                <a:blip r:embed="rId5"/>
                <a:stretch>
                  <a:fillRect l="-10769" t="-4000" r="-11538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83771" y="417919"/>
                <a:ext cx="162560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mini-batch composed of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may not be true. Then, by the concept of </a:t>
                </a:r>
                <a:r>
                  <a:rPr lang="en-US" altLang="ko-K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SELFIE</a:t>
                </a:r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conventional gradient update step in Eq. (1) is modified to Eq. (2), where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ko-KR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nd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clean and </a:t>
                </a:r>
                <a:r>
                  <a:rPr lang="en-US" altLang="ko-K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refurbishable</a:t>
                </a:r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samples</a:t>
                </a: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7919"/>
                <a:ext cx="16256001" cy="1200329"/>
              </a:xfrm>
              <a:prstGeom prst="rect">
                <a:avLst/>
              </a:prstGeom>
              <a:blipFill>
                <a:blip r:embed="rId6"/>
                <a:stretch>
                  <a:fillRect l="-600" t="-4082" r="-563" b="-1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환준</dc:creator>
  <cp:lastModifiedBy>송 환준</cp:lastModifiedBy>
  <cp:revision>3</cp:revision>
  <dcterms:created xsi:type="dcterms:W3CDTF">2019-03-14T10:00:43Z</dcterms:created>
  <dcterms:modified xsi:type="dcterms:W3CDTF">2019-03-14T10:14:15Z</dcterms:modified>
</cp:coreProperties>
</file>