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7/12/2016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8F7A-ED74-4DED-955F-533DAE785B4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BB6E-44BE-4A13-A93A-7AA3E4363B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5388268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test</cp:lastModifiedBy>
  <cp:revision>1</cp:revision>
  <dcterms:created xsi:type="dcterms:W3CDTF">2016-10-09T13:35:55Z</dcterms:created>
  <dcterms:modified xsi:type="dcterms:W3CDTF">2016-12-07T16:39:46Z</dcterms:modified>
  <cp:category/>
</cp:coreProperties>
</file>