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7/12/2016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3A081-F4FB-45B6-AB9E-80041356C4D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FFEA-5D92-4C93-8A80-685A79B418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test</cp:lastModifiedBy>
  <cp:revision>1</cp:revision>
  <dcterms:created xsi:type="dcterms:W3CDTF">2016-10-09T13:37:15Z</dcterms:created>
  <dcterms:modified xsi:type="dcterms:W3CDTF">2016-12-07T16:41:12Z</dcterms:modified>
  <cp:category/>
</cp:coreProperties>
</file>