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7/12/2016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E122-F840-4D04-A332-851547B3B3D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D89B5-3132-4211-AC42-3DB87CFBB6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16" y="0"/>
            <a:ext cx="4861769" cy="6877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test</cp:lastModifiedBy>
  <cp:revision>1</cp:revision>
  <dcterms:created xsi:type="dcterms:W3CDTF">2016-10-09T13:36:46Z</dcterms:created>
  <dcterms:modified xsi:type="dcterms:W3CDTF">2016-12-07T16:40:39Z</dcterms:modified>
  <cp:category/>
</cp:coreProperties>
</file>