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C62A-2D2A-42D8-8094-A3B61F6815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75F7-4B0D-4F69-A246-7A093C8B66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C62A-2D2A-42D8-8094-A3B61F6815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75F7-4B0D-4F69-A246-7A093C8B66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C62A-2D2A-42D8-8094-A3B61F6815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75F7-4B0D-4F69-A246-7A093C8B66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C62A-2D2A-42D8-8094-A3B61F6815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75F7-4B0D-4F69-A246-7A093C8B66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C62A-2D2A-42D8-8094-A3B61F6815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75F7-4B0D-4F69-A246-7A093C8B66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C62A-2D2A-42D8-8094-A3B61F6815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75F7-4B0D-4F69-A246-7A093C8B66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C62A-2D2A-42D8-8094-A3B61F6815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75F7-4B0D-4F69-A246-7A093C8B66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C62A-2D2A-42D8-8094-A3B61F6815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75F7-4B0D-4F69-A246-7A093C8B66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C62A-2D2A-42D8-8094-A3B61F6815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75F7-4B0D-4F69-A246-7A093C8B66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C62A-2D2A-42D8-8094-A3B61F6815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75F7-4B0D-4F69-A246-7A093C8B66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C62A-2D2A-42D8-8094-A3B61F6815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E75F7-4B0D-4F69-A246-7A093C8B66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7C62A-2D2A-42D8-8094-A3B61F6815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E75F7-4B0D-4F69-A246-7A093C8B66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github.com/bg2bkk" TargetMode="External"/><Relationship Id="rId1" Type="http://schemas.openxmlformats.org/officeDocument/2006/relationships/hyperlink" Target="http://bg2bkk.github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介绍我自己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					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zh-CN" altLang="en-US" dirty="0" smtClean="0"/>
              <a:t>钱东彦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			</a:t>
            </a:r>
            <a:r>
              <a:rPr lang="en-US" altLang="zh-CN" dirty="0" smtClean="0"/>
              <a:t>MarsDoge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男</a:t>
            </a:r>
            <a:r>
              <a:rPr lang="en-US" altLang="zh-CN" dirty="0"/>
              <a:t>/</a:t>
            </a:r>
            <a:r>
              <a:rPr lang="en-US" altLang="zh-CN" dirty="0" smtClean="0"/>
              <a:t>1997</a:t>
            </a:r>
            <a:endParaRPr lang="en-US" altLang="zh-CN" dirty="0" smtClean="0"/>
          </a:p>
          <a:p>
            <a:r>
              <a:rPr lang="zh-CN" altLang="en-US" dirty="0" smtClean="0"/>
              <a:t>新浪微博</a:t>
            </a:r>
            <a:r>
              <a:rPr lang="en-US" altLang="zh-CN" dirty="0" smtClean="0"/>
              <a:t>/</a:t>
            </a:r>
            <a:r>
              <a:rPr lang="zh-CN" altLang="en-US" dirty="0" smtClean="0"/>
              <a:t>手机微博</a:t>
            </a:r>
            <a:r>
              <a:rPr lang="en-US" altLang="zh-CN" dirty="0" smtClean="0"/>
              <a:t>/BIOS</a:t>
            </a:r>
            <a:r>
              <a:rPr lang="zh-CN" altLang="en-US" dirty="0" smtClean="0"/>
              <a:t>开发工程师</a:t>
            </a:r>
            <a:endParaRPr lang="en-US" altLang="zh-CN" dirty="0"/>
          </a:p>
          <a:p>
            <a:r>
              <a:rPr lang="zh-CN" altLang="en-US" dirty="0"/>
              <a:t>工作年限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年</a:t>
            </a:r>
            <a:r>
              <a:rPr lang="en-US" altLang="zh-CN" dirty="0" smtClean="0"/>
              <a:t>+</a:t>
            </a:r>
            <a:endParaRPr lang="zh-CN" altLang="en-US" dirty="0"/>
          </a:p>
          <a:p>
            <a:r>
              <a:rPr lang="zh-CN" altLang="en-US" dirty="0"/>
              <a:t>技术博客：</a:t>
            </a:r>
            <a:r>
              <a:rPr lang="en-US" altLang="zh-CN" dirty="0">
                <a:hlinkClick r:id="rId1"/>
              </a:rPr>
              <a:t>http://</a:t>
            </a:r>
            <a:r>
              <a:rPr lang="en-US" altLang="zh-CN" dirty="0">
                <a:hlinkClick r:id="rId1"/>
              </a:rPr>
              <a:t>MarsDoge.github.io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http://github.com/MarsDoge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Benchmark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BandWidth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Latency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Understanding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WPS 演示</Application>
  <PresentationFormat>宽屏</PresentationFormat>
  <Paragraphs>25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汉仪书宋二KW</vt:lpstr>
      <vt:lpstr>Calibri Light</vt:lpstr>
      <vt:lpstr>Helvetica Neue</vt:lpstr>
      <vt:lpstr>Calibri</vt:lpstr>
      <vt:lpstr>微软雅黑</vt:lpstr>
      <vt:lpstr>汉仪旗黑</vt:lpstr>
      <vt:lpstr>宋体</vt:lpstr>
      <vt:lpstr>Arial Unicode MS</vt:lpstr>
      <vt:lpstr>Office 主题</vt:lpstr>
      <vt:lpstr>介绍我自己</vt:lpstr>
      <vt:lpstr>简历</vt:lpstr>
      <vt:lpstr>Benchmark</vt:lpstr>
      <vt:lpstr>Understanding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介绍我自己</dc:title>
  <dc:creator>huang huang</dc:creator>
  <cp:lastModifiedBy>考不上研不改名丶</cp:lastModifiedBy>
  <cp:revision>4</cp:revision>
  <dcterms:created xsi:type="dcterms:W3CDTF">2022-06-05T15:02:28Z</dcterms:created>
  <dcterms:modified xsi:type="dcterms:W3CDTF">2022-06-05T15:02:28Z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4931FADECC0C91D484C59C62499C4A4B</vt:lpwstr>
  </property>
  <property fmtid="{D5CDD505-2E9C-101B-9397-08002B2CF9AE}" pid="3" name="KSOProductBuildVer">
    <vt:lpwstr>2052-4.2.2.6882</vt:lpwstr>
  </property>
</Properties>
</file>