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5"/>
  </p:handoutMasterIdLst>
  <p:sldIdLst>
    <p:sldId id="448" r:id="rId3"/>
    <p:sldId id="452" r:id="rId5"/>
    <p:sldId id="473" r:id="rId6"/>
    <p:sldId id="475" r:id="rId7"/>
    <p:sldId id="476" r:id="rId8"/>
    <p:sldId id="477" r:id="rId9"/>
    <p:sldId id="478" r:id="rId10"/>
    <p:sldId id="479" r:id="rId11"/>
    <p:sldId id="480" r:id="rId12"/>
    <p:sldId id="481" r:id="rId13"/>
    <p:sldId id="482" r:id="rId14"/>
    <p:sldId id="483" r:id="rId15"/>
    <p:sldId id="484" r:id="rId16"/>
    <p:sldId id="485" r:id="rId17"/>
    <p:sldId id="486" r:id="rId18"/>
    <p:sldId id="487" r:id="rId19"/>
    <p:sldId id="488" r:id="rId20"/>
    <p:sldId id="489" r:id="rId21"/>
    <p:sldId id="490" r:id="rId22"/>
    <p:sldId id="491" r:id="rId23"/>
    <p:sldId id="474" r:id="rId24"/>
  </p:sldIdLst>
  <p:sldSz cx="12192000" cy="6858000"/>
  <p:notesSz cx="9144000" cy="6858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B07E"/>
    <a:srgbClr val="000000"/>
    <a:srgbClr val="595959"/>
    <a:srgbClr val="8FAADC"/>
    <a:srgbClr val="282828"/>
    <a:srgbClr val="2C2C2C"/>
    <a:srgbClr val="2B2D2C"/>
    <a:srgbClr val="090D0E"/>
    <a:srgbClr val="111516"/>
    <a:srgbClr val="2325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336" autoAdjust="0"/>
    <p:restoredTop sz="93083" autoAdjust="0"/>
  </p:normalViewPr>
  <p:slideViewPr>
    <p:cSldViewPr snapToGrid="0">
      <p:cViewPr varScale="1">
        <p:scale>
          <a:sx n="84" d="100"/>
          <a:sy n="84" d="100"/>
        </p:scale>
        <p:origin x="1308" y="7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handoutMaster" Target="handoutMasters/handoutMaster1.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image" Target="../media/image1.png"/></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600"/>
            </a:lvl1pPr>
          </a:lstStyle>
          <a:p>
            <a:endParaRPr lang="zh-CN" altLang="en-US"/>
          </a:p>
        </p:txBody>
      </p:sp>
      <p:sp>
        <p:nvSpPr>
          <p:cNvPr id="3" name="日期占位符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6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600"/>
            </a:lvl1pPr>
          </a:lstStyle>
          <a:p>
            <a:endParaRPr lang="zh-CN" altLang="en-US"/>
          </a:p>
        </p:txBody>
      </p:sp>
      <p:sp>
        <p:nvSpPr>
          <p:cNvPr id="5" name="灯片编号占位符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6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1C48A081-C101-4C04-8A93-B45037D41F2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14400" y="3300413"/>
            <a:ext cx="7315200" cy="2700338"/>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AB5A4311-4766-49D6-999F-2921BF181D7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幻灯片图像占位符 1"/>
          <p:cNvSpPr>
            <a:spLocks noGrp="1" noRot="1" noChangeAspect="1"/>
          </p:cNvSpPr>
          <p:nvPr>
            <p:ph type="sldImg"/>
          </p:nvPr>
        </p:nvSpPr>
        <p:spPr/>
      </p:sp>
      <p:sp>
        <p:nvSpPr>
          <p:cNvPr id="38914" name="备注占位符 2"/>
          <p:cNvSpPr>
            <a:spLocks noGrp="1"/>
          </p:cNvSpPr>
          <p:nvPr>
            <p:ph type="body"/>
          </p:nvPr>
        </p:nvSpPr>
        <p:spPr/>
        <p:txBody>
          <a:bodyPr lIns="91440" tIns="45720" rIns="91440" bIns="45720" anchor="t"/>
          <a:lstStyle/>
          <a:p>
            <a:pPr lvl="0"/>
            <a:endParaRPr lang="zh-CN" altLang="en-US"/>
          </a:p>
        </p:txBody>
      </p:sp>
      <p:sp>
        <p:nvSpPr>
          <p:cNvPr id="38915"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lstStyle/>
          <a:p>
            <a:pPr lvl="0" algn="r"/>
            <a:fld id="{9A0DB2DC-4C9A-4742-B13C-FB6460FD3503}" type="slidenum">
              <a:rPr lang="zh-CN" altLang="en-US" sz="1200">
                <a:latin typeface="等线" panose="02010600030101010101" charset="-122"/>
                <a:ea typeface="等线" panose="02010600030101010101" charset="-122"/>
              </a:rPr>
            </a:fld>
            <a:endParaRPr lang="zh-CN" altLang="en-US" sz="1200">
              <a:latin typeface="等线" panose="02010600030101010101" charset="-122"/>
              <a:ea typeface="等线" panose="02010600030101010101"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幻灯片图像占位符 1"/>
          <p:cNvSpPr>
            <a:spLocks noGrp="1" noRot="1" noChangeAspect="1"/>
          </p:cNvSpPr>
          <p:nvPr>
            <p:ph type="sldImg"/>
          </p:nvPr>
        </p:nvSpPr>
        <p:spPr/>
      </p:sp>
      <p:sp>
        <p:nvSpPr>
          <p:cNvPr id="38914" name="备注占位符 2"/>
          <p:cNvSpPr>
            <a:spLocks noGrp="1"/>
          </p:cNvSpPr>
          <p:nvPr>
            <p:ph type="body"/>
          </p:nvPr>
        </p:nvSpPr>
        <p:spPr/>
        <p:txBody>
          <a:bodyPr lIns="91440" tIns="45720" rIns="91440" bIns="45720" anchor="t"/>
          <a:lstStyle/>
          <a:p>
            <a:pPr lvl="0"/>
            <a:endParaRPr lang="zh-CN" altLang="en-US"/>
          </a:p>
        </p:txBody>
      </p:sp>
      <p:sp>
        <p:nvSpPr>
          <p:cNvPr id="38915"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lstStyle/>
          <a:p>
            <a:pPr lvl="0" algn="r"/>
            <a:fld id="{9A0DB2DC-4C9A-4742-B13C-FB6460FD3503}" type="slidenum">
              <a:rPr lang="zh-CN" altLang="en-US" sz="1200">
                <a:latin typeface="等线" panose="02010600030101010101" charset="-122"/>
                <a:ea typeface="等线" panose="02010600030101010101" charset="-122"/>
              </a:rPr>
            </a:fld>
            <a:endParaRPr lang="zh-CN" altLang="en-US" sz="1200">
              <a:latin typeface="等线" panose="02010600030101010101" charset="-122"/>
              <a:ea typeface="等线" panose="02010600030101010101"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幻灯片图像占位符 1"/>
          <p:cNvSpPr>
            <a:spLocks noGrp="1" noRot="1" noChangeAspect="1"/>
          </p:cNvSpPr>
          <p:nvPr>
            <p:ph type="sldImg"/>
          </p:nvPr>
        </p:nvSpPr>
        <p:spPr/>
      </p:sp>
      <p:sp>
        <p:nvSpPr>
          <p:cNvPr id="38914" name="备注占位符 2"/>
          <p:cNvSpPr>
            <a:spLocks noGrp="1"/>
          </p:cNvSpPr>
          <p:nvPr>
            <p:ph type="body"/>
          </p:nvPr>
        </p:nvSpPr>
        <p:spPr/>
        <p:txBody>
          <a:bodyPr lIns="91440" tIns="45720" rIns="91440" bIns="45720" anchor="t"/>
          <a:lstStyle/>
          <a:p>
            <a:pPr lvl="0"/>
            <a:endParaRPr lang="zh-CN" altLang="en-US"/>
          </a:p>
        </p:txBody>
      </p:sp>
      <p:sp>
        <p:nvSpPr>
          <p:cNvPr id="38915"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lstStyle/>
          <a:p>
            <a:pPr lvl="0" algn="r"/>
            <a:fld id="{9A0DB2DC-4C9A-4742-B13C-FB6460FD3503}" type="slidenum">
              <a:rPr lang="zh-CN" altLang="en-US" sz="1200">
                <a:latin typeface="等线" panose="02010600030101010101" charset="-122"/>
                <a:ea typeface="等线" panose="02010600030101010101" charset="-122"/>
              </a:rPr>
            </a:fld>
            <a:endParaRPr lang="zh-CN" altLang="en-US" sz="1200">
              <a:latin typeface="等线" panose="02010600030101010101" charset="-122"/>
              <a:ea typeface="等线" panose="02010600030101010101"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幻灯片图像占位符 1"/>
          <p:cNvSpPr>
            <a:spLocks noGrp="1" noRot="1" noChangeAspect="1"/>
          </p:cNvSpPr>
          <p:nvPr>
            <p:ph type="sldImg"/>
          </p:nvPr>
        </p:nvSpPr>
        <p:spPr/>
      </p:sp>
      <p:sp>
        <p:nvSpPr>
          <p:cNvPr id="38914" name="备注占位符 2"/>
          <p:cNvSpPr>
            <a:spLocks noGrp="1"/>
          </p:cNvSpPr>
          <p:nvPr>
            <p:ph type="body"/>
          </p:nvPr>
        </p:nvSpPr>
        <p:spPr/>
        <p:txBody>
          <a:bodyPr lIns="91440" tIns="45720" rIns="91440" bIns="45720" anchor="t"/>
          <a:lstStyle/>
          <a:p>
            <a:pPr lvl="0"/>
            <a:endParaRPr lang="zh-CN" altLang="en-US"/>
          </a:p>
        </p:txBody>
      </p:sp>
      <p:sp>
        <p:nvSpPr>
          <p:cNvPr id="38915"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lstStyle/>
          <a:p>
            <a:pPr lvl="0" algn="r"/>
            <a:fld id="{9A0DB2DC-4C9A-4742-B13C-FB6460FD3503}" type="slidenum">
              <a:rPr lang="zh-CN" altLang="en-US" sz="1200">
                <a:latin typeface="等线" panose="02010600030101010101" charset="-122"/>
                <a:ea typeface="等线" panose="02010600030101010101" charset="-122"/>
              </a:rPr>
            </a:fld>
            <a:endParaRPr lang="zh-CN" altLang="en-US" sz="1200">
              <a:latin typeface="等线" panose="02010600030101010101" charset="-122"/>
              <a:ea typeface="等线" panose="02010600030101010101"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幻灯片图像占位符 1"/>
          <p:cNvSpPr>
            <a:spLocks noGrp="1" noRot="1" noChangeAspect="1"/>
          </p:cNvSpPr>
          <p:nvPr>
            <p:ph type="sldImg"/>
          </p:nvPr>
        </p:nvSpPr>
        <p:spPr/>
      </p:sp>
      <p:sp>
        <p:nvSpPr>
          <p:cNvPr id="38914" name="备注占位符 2"/>
          <p:cNvSpPr>
            <a:spLocks noGrp="1"/>
          </p:cNvSpPr>
          <p:nvPr>
            <p:ph type="body"/>
          </p:nvPr>
        </p:nvSpPr>
        <p:spPr/>
        <p:txBody>
          <a:bodyPr lIns="91440" tIns="45720" rIns="91440" bIns="45720" anchor="t"/>
          <a:lstStyle/>
          <a:p>
            <a:pPr lvl="0"/>
            <a:endParaRPr lang="zh-CN" altLang="en-US"/>
          </a:p>
        </p:txBody>
      </p:sp>
      <p:sp>
        <p:nvSpPr>
          <p:cNvPr id="38915"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lstStyle/>
          <a:p>
            <a:pPr lvl="0" algn="r"/>
            <a:fld id="{9A0DB2DC-4C9A-4742-B13C-FB6460FD3503}" type="slidenum">
              <a:rPr lang="zh-CN" altLang="en-US" sz="1200">
                <a:latin typeface="等线" panose="02010600030101010101" charset="-122"/>
                <a:ea typeface="等线" panose="02010600030101010101" charset="-122"/>
              </a:rPr>
            </a:fld>
            <a:endParaRPr lang="zh-CN" altLang="en-US" sz="1200">
              <a:latin typeface="等线" panose="02010600030101010101" charset="-122"/>
              <a:ea typeface="等线" panose="02010600030101010101"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幻灯片图像占位符 1"/>
          <p:cNvSpPr>
            <a:spLocks noGrp="1" noRot="1" noChangeAspect="1"/>
          </p:cNvSpPr>
          <p:nvPr>
            <p:ph type="sldImg"/>
          </p:nvPr>
        </p:nvSpPr>
        <p:spPr/>
      </p:sp>
      <p:sp>
        <p:nvSpPr>
          <p:cNvPr id="38914" name="备注占位符 2"/>
          <p:cNvSpPr>
            <a:spLocks noGrp="1"/>
          </p:cNvSpPr>
          <p:nvPr>
            <p:ph type="body"/>
          </p:nvPr>
        </p:nvSpPr>
        <p:spPr/>
        <p:txBody>
          <a:bodyPr lIns="91440" tIns="45720" rIns="91440" bIns="45720" anchor="t"/>
          <a:lstStyle/>
          <a:p>
            <a:pPr lvl="0"/>
            <a:endParaRPr lang="zh-CN" altLang="en-US"/>
          </a:p>
        </p:txBody>
      </p:sp>
      <p:sp>
        <p:nvSpPr>
          <p:cNvPr id="38915"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lstStyle/>
          <a:p>
            <a:pPr lvl="0" algn="r"/>
            <a:fld id="{9A0DB2DC-4C9A-4742-B13C-FB6460FD3503}" type="slidenum">
              <a:rPr lang="zh-CN" altLang="en-US" sz="1200">
                <a:latin typeface="等线" panose="02010600030101010101" charset="-122"/>
                <a:ea typeface="等线" panose="02010600030101010101" charset="-122"/>
              </a:rPr>
            </a:fld>
            <a:endParaRPr lang="zh-CN" altLang="en-US" sz="1200">
              <a:latin typeface="等线" panose="02010600030101010101" charset="-122"/>
              <a:ea typeface="等线" panose="02010600030101010101"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幻灯片图像占位符 1"/>
          <p:cNvSpPr>
            <a:spLocks noGrp="1" noRot="1" noChangeAspect="1"/>
          </p:cNvSpPr>
          <p:nvPr>
            <p:ph type="sldImg"/>
          </p:nvPr>
        </p:nvSpPr>
        <p:spPr/>
      </p:sp>
      <p:sp>
        <p:nvSpPr>
          <p:cNvPr id="38914" name="备注占位符 2"/>
          <p:cNvSpPr>
            <a:spLocks noGrp="1"/>
          </p:cNvSpPr>
          <p:nvPr>
            <p:ph type="body"/>
          </p:nvPr>
        </p:nvSpPr>
        <p:spPr/>
        <p:txBody>
          <a:bodyPr lIns="91440" tIns="45720" rIns="91440" bIns="45720" anchor="t"/>
          <a:lstStyle/>
          <a:p>
            <a:pPr lvl="0"/>
            <a:endParaRPr lang="zh-CN" altLang="en-US"/>
          </a:p>
        </p:txBody>
      </p:sp>
      <p:sp>
        <p:nvSpPr>
          <p:cNvPr id="38915"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lstStyle/>
          <a:p>
            <a:pPr lvl="0" algn="r"/>
            <a:fld id="{9A0DB2DC-4C9A-4742-B13C-FB6460FD3503}" type="slidenum">
              <a:rPr lang="zh-CN" altLang="en-US" sz="1200">
                <a:latin typeface="等线" panose="02010600030101010101" charset="-122"/>
                <a:ea typeface="等线" panose="02010600030101010101" charset="-122"/>
              </a:rPr>
            </a:fld>
            <a:endParaRPr lang="zh-CN" altLang="en-US" sz="1200">
              <a:latin typeface="等线" panose="02010600030101010101" charset="-122"/>
              <a:ea typeface="等线" panose="02010600030101010101"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幻灯片图像占位符 1"/>
          <p:cNvSpPr>
            <a:spLocks noGrp="1" noRot="1" noChangeAspect="1"/>
          </p:cNvSpPr>
          <p:nvPr>
            <p:ph type="sldImg"/>
          </p:nvPr>
        </p:nvSpPr>
        <p:spPr/>
      </p:sp>
      <p:sp>
        <p:nvSpPr>
          <p:cNvPr id="38914" name="备注占位符 2"/>
          <p:cNvSpPr>
            <a:spLocks noGrp="1"/>
          </p:cNvSpPr>
          <p:nvPr>
            <p:ph type="body"/>
          </p:nvPr>
        </p:nvSpPr>
        <p:spPr/>
        <p:txBody>
          <a:bodyPr lIns="91440" tIns="45720" rIns="91440" bIns="45720" anchor="t"/>
          <a:lstStyle/>
          <a:p>
            <a:pPr lvl="0"/>
            <a:endParaRPr lang="zh-CN" altLang="en-US"/>
          </a:p>
        </p:txBody>
      </p:sp>
      <p:sp>
        <p:nvSpPr>
          <p:cNvPr id="38915"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lstStyle/>
          <a:p>
            <a:pPr lvl="0" algn="r"/>
            <a:fld id="{9A0DB2DC-4C9A-4742-B13C-FB6460FD3503}" type="slidenum">
              <a:rPr lang="zh-CN" altLang="en-US" sz="1200">
                <a:latin typeface="等线" panose="02010600030101010101" charset="-122"/>
                <a:ea typeface="等线" panose="02010600030101010101" charset="-122"/>
              </a:rPr>
            </a:fld>
            <a:endParaRPr lang="zh-CN" altLang="en-US" sz="1200">
              <a:latin typeface="等线" panose="02010600030101010101" charset="-122"/>
              <a:ea typeface="等线" panose="02010600030101010101"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幻灯片图像占位符 1"/>
          <p:cNvSpPr>
            <a:spLocks noGrp="1" noRot="1" noChangeAspect="1"/>
          </p:cNvSpPr>
          <p:nvPr>
            <p:ph type="sldImg"/>
          </p:nvPr>
        </p:nvSpPr>
        <p:spPr/>
      </p:sp>
      <p:sp>
        <p:nvSpPr>
          <p:cNvPr id="38914" name="备注占位符 2"/>
          <p:cNvSpPr>
            <a:spLocks noGrp="1"/>
          </p:cNvSpPr>
          <p:nvPr>
            <p:ph type="body"/>
          </p:nvPr>
        </p:nvSpPr>
        <p:spPr/>
        <p:txBody>
          <a:bodyPr lIns="91440" tIns="45720" rIns="91440" bIns="45720" anchor="t"/>
          <a:lstStyle/>
          <a:p>
            <a:pPr lvl="0"/>
            <a:endParaRPr lang="zh-CN" altLang="en-US"/>
          </a:p>
        </p:txBody>
      </p:sp>
      <p:sp>
        <p:nvSpPr>
          <p:cNvPr id="38915"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lstStyle/>
          <a:p>
            <a:pPr lvl="0" algn="r"/>
            <a:fld id="{9A0DB2DC-4C9A-4742-B13C-FB6460FD3503}" type="slidenum">
              <a:rPr lang="zh-CN" altLang="en-US" sz="1200">
                <a:latin typeface="等线" panose="02010600030101010101" charset="-122"/>
                <a:ea typeface="等线" panose="02010600030101010101" charset="-122"/>
              </a:rPr>
            </a:fld>
            <a:endParaRPr lang="zh-CN" altLang="en-US" sz="1200">
              <a:latin typeface="等线" panose="02010600030101010101" charset="-122"/>
              <a:ea typeface="等线" panose="02010600030101010101"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幻灯片图像占位符 1"/>
          <p:cNvSpPr>
            <a:spLocks noGrp="1" noRot="1" noChangeAspect="1"/>
          </p:cNvSpPr>
          <p:nvPr>
            <p:ph type="sldImg"/>
          </p:nvPr>
        </p:nvSpPr>
        <p:spPr/>
      </p:sp>
      <p:sp>
        <p:nvSpPr>
          <p:cNvPr id="38914" name="备注占位符 2"/>
          <p:cNvSpPr>
            <a:spLocks noGrp="1"/>
          </p:cNvSpPr>
          <p:nvPr>
            <p:ph type="body"/>
          </p:nvPr>
        </p:nvSpPr>
        <p:spPr/>
        <p:txBody>
          <a:bodyPr lIns="91440" tIns="45720" rIns="91440" bIns="45720" anchor="t"/>
          <a:lstStyle/>
          <a:p>
            <a:pPr lvl="0"/>
            <a:endParaRPr lang="zh-CN" altLang="en-US"/>
          </a:p>
        </p:txBody>
      </p:sp>
      <p:sp>
        <p:nvSpPr>
          <p:cNvPr id="38915"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lstStyle/>
          <a:p>
            <a:pPr lvl="0" algn="r"/>
            <a:fld id="{9A0DB2DC-4C9A-4742-B13C-FB6460FD3503}" type="slidenum">
              <a:rPr lang="zh-CN" altLang="en-US" sz="1200">
                <a:latin typeface="等线" panose="02010600030101010101" charset="-122"/>
                <a:ea typeface="等线" panose="02010600030101010101" charset="-122"/>
              </a:rPr>
            </a:fld>
            <a:endParaRPr lang="zh-CN" altLang="en-US" sz="1200">
              <a:latin typeface="等线" panose="02010600030101010101" charset="-122"/>
              <a:ea typeface="等线" panose="02010600030101010101"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幻灯片图像占位符 1"/>
          <p:cNvSpPr>
            <a:spLocks noGrp="1" noRot="1" noChangeAspect="1"/>
          </p:cNvSpPr>
          <p:nvPr>
            <p:ph type="sldImg"/>
          </p:nvPr>
        </p:nvSpPr>
        <p:spPr/>
      </p:sp>
      <p:sp>
        <p:nvSpPr>
          <p:cNvPr id="38914" name="备注占位符 2"/>
          <p:cNvSpPr>
            <a:spLocks noGrp="1"/>
          </p:cNvSpPr>
          <p:nvPr>
            <p:ph type="body"/>
          </p:nvPr>
        </p:nvSpPr>
        <p:spPr/>
        <p:txBody>
          <a:bodyPr lIns="91440" tIns="45720" rIns="91440" bIns="45720" anchor="t"/>
          <a:lstStyle/>
          <a:p>
            <a:pPr lvl="0"/>
            <a:endParaRPr lang="zh-CN" altLang="en-US"/>
          </a:p>
        </p:txBody>
      </p:sp>
      <p:sp>
        <p:nvSpPr>
          <p:cNvPr id="38915"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lstStyle/>
          <a:p>
            <a:pPr lvl="0" algn="r"/>
            <a:fld id="{9A0DB2DC-4C9A-4742-B13C-FB6460FD3503}" type="slidenum">
              <a:rPr lang="zh-CN" altLang="en-US" sz="1200">
                <a:latin typeface="等线" panose="02010600030101010101" charset="-122"/>
                <a:ea typeface="等线" panose="02010600030101010101" charset="-122"/>
              </a:rPr>
            </a:fld>
            <a:endParaRPr lang="zh-CN" altLang="en-US" sz="1200">
              <a:latin typeface="等线" panose="02010600030101010101" charset="-122"/>
              <a:ea typeface="等线" panose="02010600030101010101"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幻灯片图像占位符 1"/>
          <p:cNvSpPr>
            <a:spLocks noGrp="1" noRot="1" noChangeAspect="1"/>
          </p:cNvSpPr>
          <p:nvPr>
            <p:ph type="sldImg"/>
          </p:nvPr>
        </p:nvSpPr>
        <p:spPr/>
      </p:sp>
      <p:sp>
        <p:nvSpPr>
          <p:cNvPr id="38914" name="备注占位符 2"/>
          <p:cNvSpPr>
            <a:spLocks noGrp="1"/>
          </p:cNvSpPr>
          <p:nvPr>
            <p:ph type="body"/>
          </p:nvPr>
        </p:nvSpPr>
        <p:spPr/>
        <p:txBody>
          <a:bodyPr lIns="91440" tIns="45720" rIns="91440" bIns="45720" anchor="t"/>
          <a:lstStyle/>
          <a:p>
            <a:pPr lvl="0"/>
            <a:endParaRPr lang="zh-CN" altLang="en-US"/>
          </a:p>
        </p:txBody>
      </p:sp>
      <p:sp>
        <p:nvSpPr>
          <p:cNvPr id="38915"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lstStyle/>
          <a:p>
            <a:pPr lvl="0" algn="r"/>
            <a:fld id="{9A0DB2DC-4C9A-4742-B13C-FB6460FD3503}" type="slidenum">
              <a:rPr lang="zh-CN" altLang="en-US" sz="1200">
                <a:latin typeface="等线" panose="02010600030101010101" charset="-122"/>
                <a:ea typeface="等线" panose="02010600030101010101" charset="-122"/>
              </a:rPr>
            </a:fld>
            <a:endParaRPr lang="zh-CN" altLang="en-US" sz="1200">
              <a:latin typeface="等线" panose="02010600030101010101" charset="-122"/>
              <a:ea typeface="等线" panose="02010600030101010101"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幻灯片图像占位符 1"/>
          <p:cNvSpPr>
            <a:spLocks noGrp="1" noRot="1" noChangeAspect="1"/>
          </p:cNvSpPr>
          <p:nvPr>
            <p:ph type="sldImg"/>
          </p:nvPr>
        </p:nvSpPr>
        <p:spPr/>
      </p:sp>
      <p:sp>
        <p:nvSpPr>
          <p:cNvPr id="38914" name="备注占位符 2"/>
          <p:cNvSpPr>
            <a:spLocks noGrp="1"/>
          </p:cNvSpPr>
          <p:nvPr>
            <p:ph type="body"/>
          </p:nvPr>
        </p:nvSpPr>
        <p:spPr/>
        <p:txBody>
          <a:bodyPr lIns="91440" tIns="45720" rIns="91440" bIns="45720" anchor="t"/>
          <a:lstStyle/>
          <a:p>
            <a:pPr lvl="0"/>
            <a:endParaRPr lang="zh-CN" altLang="en-US"/>
          </a:p>
        </p:txBody>
      </p:sp>
      <p:sp>
        <p:nvSpPr>
          <p:cNvPr id="38915"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lstStyle/>
          <a:p>
            <a:pPr lvl="0" algn="r"/>
            <a:fld id="{9A0DB2DC-4C9A-4742-B13C-FB6460FD3503}" type="slidenum">
              <a:rPr lang="zh-CN" altLang="en-US" sz="1200">
                <a:latin typeface="等线" panose="02010600030101010101" charset="-122"/>
                <a:ea typeface="等线" panose="02010600030101010101" charset="-122"/>
              </a:rPr>
            </a:fld>
            <a:endParaRPr lang="zh-CN" altLang="en-US" sz="1200">
              <a:latin typeface="等线" panose="02010600030101010101" charset="-122"/>
              <a:ea typeface="等线" panose="02010600030101010101"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幻灯片图像占位符 1"/>
          <p:cNvSpPr>
            <a:spLocks noGrp="1" noRot="1" noChangeAspect="1"/>
          </p:cNvSpPr>
          <p:nvPr>
            <p:ph type="sldImg"/>
          </p:nvPr>
        </p:nvSpPr>
        <p:spPr/>
      </p:sp>
      <p:sp>
        <p:nvSpPr>
          <p:cNvPr id="38914" name="备注占位符 2"/>
          <p:cNvSpPr>
            <a:spLocks noGrp="1"/>
          </p:cNvSpPr>
          <p:nvPr>
            <p:ph type="body"/>
          </p:nvPr>
        </p:nvSpPr>
        <p:spPr/>
        <p:txBody>
          <a:bodyPr lIns="91440" tIns="45720" rIns="91440" bIns="45720" anchor="t"/>
          <a:lstStyle/>
          <a:p>
            <a:pPr lvl="0"/>
            <a:endParaRPr lang="zh-CN" altLang="en-US"/>
          </a:p>
        </p:txBody>
      </p:sp>
      <p:sp>
        <p:nvSpPr>
          <p:cNvPr id="38915"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lstStyle/>
          <a:p>
            <a:pPr lvl="0" algn="r"/>
            <a:fld id="{9A0DB2DC-4C9A-4742-B13C-FB6460FD3503}" type="slidenum">
              <a:rPr lang="zh-CN" altLang="en-US" sz="1200">
                <a:latin typeface="等线" panose="02010600030101010101" charset="-122"/>
                <a:ea typeface="等线" panose="02010600030101010101" charset="-122"/>
              </a:rPr>
            </a:fld>
            <a:endParaRPr lang="zh-CN" altLang="en-US" sz="1200">
              <a:latin typeface="等线" panose="02010600030101010101" charset="-122"/>
              <a:ea typeface="等线" panose="02010600030101010101"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幻灯片图像占位符 1"/>
          <p:cNvSpPr>
            <a:spLocks noGrp="1" noRot="1" noChangeAspect="1"/>
          </p:cNvSpPr>
          <p:nvPr>
            <p:ph type="sldImg"/>
          </p:nvPr>
        </p:nvSpPr>
        <p:spPr/>
      </p:sp>
      <p:sp>
        <p:nvSpPr>
          <p:cNvPr id="38914" name="备注占位符 2"/>
          <p:cNvSpPr>
            <a:spLocks noGrp="1"/>
          </p:cNvSpPr>
          <p:nvPr>
            <p:ph type="body"/>
          </p:nvPr>
        </p:nvSpPr>
        <p:spPr/>
        <p:txBody>
          <a:bodyPr lIns="91440" tIns="45720" rIns="91440" bIns="45720" anchor="t"/>
          <a:lstStyle/>
          <a:p>
            <a:pPr lvl="0"/>
            <a:endParaRPr lang="zh-CN" altLang="en-US"/>
          </a:p>
        </p:txBody>
      </p:sp>
      <p:sp>
        <p:nvSpPr>
          <p:cNvPr id="38915"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lstStyle/>
          <a:p>
            <a:pPr lvl="0" algn="r"/>
            <a:fld id="{9A0DB2DC-4C9A-4742-B13C-FB6460FD3503}" type="slidenum">
              <a:rPr lang="zh-CN" altLang="en-US" sz="1200">
                <a:latin typeface="等线" panose="02010600030101010101" charset="-122"/>
                <a:ea typeface="等线" panose="02010600030101010101" charset="-122"/>
              </a:rPr>
            </a:fld>
            <a:endParaRPr lang="zh-CN" altLang="en-US" sz="1200">
              <a:latin typeface="等线" panose="02010600030101010101" charset="-122"/>
              <a:ea typeface="等线" panose="02010600030101010101"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幻灯片图像占位符 1"/>
          <p:cNvSpPr>
            <a:spLocks noGrp="1" noRot="1" noChangeAspect="1"/>
          </p:cNvSpPr>
          <p:nvPr>
            <p:ph type="sldImg"/>
          </p:nvPr>
        </p:nvSpPr>
        <p:spPr/>
      </p:sp>
      <p:sp>
        <p:nvSpPr>
          <p:cNvPr id="38914" name="备注占位符 2"/>
          <p:cNvSpPr>
            <a:spLocks noGrp="1"/>
          </p:cNvSpPr>
          <p:nvPr>
            <p:ph type="body"/>
          </p:nvPr>
        </p:nvSpPr>
        <p:spPr/>
        <p:txBody>
          <a:bodyPr lIns="91440" tIns="45720" rIns="91440" bIns="45720" anchor="t"/>
          <a:lstStyle/>
          <a:p>
            <a:pPr lvl="0"/>
            <a:endParaRPr lang="zh-CN" altLang="en-US"/>
          </a:p>
        </p:txBody>
      </p:sp>
      <p:sp>
        <p:nvSpPr>
          <p:cNvPr id="38915"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lstStyle/>
          <a:p>
            <a:pPr lvl="0" algn="r"/>
            <a:fld id="{9A0DB2DC-4C9A-4742-B13C-FB6460FD3503}" type="slidenum">
              <a:rPr lang="zh-CN" altLang="en-US" sz="1200">
                <a:latin typeface="等线" panose="02010600030101010101" charset="-122"/>
                <a:ea typeface="等线" panose="02010600030101010101" charset="-122"/>
              </a:rPr>
            </a:fld>
            <a:endParaRPr lang="zh-CN" altLang="en-US" sz="1200">
              <a:latin typeface="等线" panose="02010600030101010101" charset="-122"/>
              <a:ea typeface="等线" panose="02010600030101010101"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幻灯片图像占位符 1"/>
          <p:cNvSpPr>
            <a:spLocks noGrp="1" noRot="1" noChangeAspect="1"/>
          </p:cNvSpPr>
          <p:nvPr>
            <p:ph type="sldImg"/>
          </p:nvPr>
        </p:nvSpPr>
        <p:spPr/>
      </p:sp>
      <p:sp>
        <p:nvSpPr>
          <p:cNvPr id="38914" name="备注占位符 2"/>
          <p:cNvSpPr>
            <a:spLocks noGrp="1"/>
          </p:cNvSpPr>
          <p:nvPr>
            <p:ph type="body"/>
          </p:nvPr>
        </p:nvSpPr>
        <p:spPr/>
        <p:txBody>
          <a:bodyPr lIns="91440" tIns="45720" rIns="91440" bIns="45720" anchor="t"/>
          <a:lstStyle/>
          <a:p>
            <a:pPr lvl="0"/>
            <a:endParaRPr lang="zh-CN" altLang="en-US"/>
          </a:p>
        </p:txBody>
      </p:sp>
      <p:sp>
        <p:nvSpPr>
          <p:cNvPr id="38915"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lstStyle/>
          <a:p>
            <a:pPr lvl="0" algn="r"/>
            <a:fld id="{9A0DB2DC-4C9A-4742-B13C-FB6460FD3503}" type="slidenum">
              <a:rPr lang="zh-CN" altLang="en-US" sz="1200">
                <a:latin typeface="等线" panose="02010600030101010101" charset="-122"/>
                <a:ea typeface="等线" panose="02010600030101010101" charset="-122"/>
              </a:rPr>
            </a:fld>
            <a:endParaRPr lang="zh-CN" altLang="en-US" sz="1200">
              <a:latin typeface="等线" panose="02010600030101010101" charset="-122"/>
              <a:ea typeface="等线" panose="02010600030101010101"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幻灯片图像占位符 1"/>
          <p:cNvSpPr>
            <a:spLocks noGrp="1" noRot="1" noChangeAspect="1"/>
          </p:cNvSpPr>
          <p:nvPr>
            <p:ph type="sldImg"/>
          </p:nvPr>
        </p:nvSpPr>
        <p:spPr/>
      </p:sp>
      <p:sp>
        <p:nvSpPr>
          <p:cNvPr id="38914" name="备注占位符 2"/>
          <p:cNvSpPr>
            <a:spLocks noGrp="1"/>
          </p:cNvSpPr>
          <p:nvPr>
            <p:ph type="body"/>
          </p:nvPr>
        </p:nvSpPr>
        <p:spPr/>
        <p:txBody>
          <a:bodyPr lIns="91440" tIns="45720" rIns="91440" bIns="45720" anchor="t"/>
          <a:lstStyle/>
          <a:p>
            <a:pPr lvl="0"/>
            <a:endParaRPr lang="zh-CN" altLang="en-US"/>
          </a:p>
        </p:txBody>
      </p:sp>
      <p:sp>
        <p:nvSpPr>
          <p:cNvPr id="38915"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lstStyle/>
          <a:p>
            <a:pPr lvl="0" algn="r"/>
            <a:fld id="{9A0DB2DC-4C9A-4742-B13C-FB6460FD3503}" type="slidenum">
              <a:rPr lang="zh-CN" altLang="en-US" sz="1200">
                <a:latin typeface="等线" panose="02010600030101010101" charset="-122"/>
                <a:ea typeface="等线" panose="02010600030101010101" charset="-122"/>
              </a:rPr>
            </a:fld>
            <a:endParaRPr lang="zh-CN" altLang="en-US" sz="1200">
              <a:latin typeface="等线" panose="02010600030101010101" charset="-122"/>
              <a:ea typeface="等线" panose="02010600030101010101"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幻灯片图像占位符 1"/>
          <p:cNvSpPr>
            <a:spLocks noGrp="1" noRot="1" noChangeAspect="1"/>
          </p:cNvSpPr>
          <p:nvPr>
            <p:ph type="sldImg"/>
          </p:nvPr>
        </p:nvSpPr>
        <p:spPr/>
      </p:sp>
      <p:sp>
        <p:nvSpPr>
          <p:cNvPr id="38914" name="备注占位符 2"/>
          <p:cNvSpPr>
            <a:spLocks noGrp="1"/>
          </p:cNvSpPr>
          <p:nvPr>
            <p:ph type="body"/>
          </p:nvPr>
        </p:nvSpPr>
        <p:spPr/>
        <p:txBody>
          <a:bodyPr lIns="91440" tIns="45720" rIns="91440" bIns="45720" anchor="t"/>
          <a:lstStyle/>
          <a:p>
            <a:pPr lvl="0"/>
            <a:endParaRPr lang="zh-CN" altLang="en-US"/>
          </a:p>
        </p:txBody>
      </p:sp>
      <p:sp>
        <p:nvSpPr>
          <p:cNvPr id="38915"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lstStyle/>
          <a:p>
            <a:pPr lvl="0" algn="r"/>
            <a:fld id="{9A0DB2DC-4C9A-4742-B13C-FB6460FD3503}" type="slidenum">
              <a:rPr lang="zh-CN" altLang="en-US" sz="1200">
                <a:latin typeface="等线" panose="02010600030101010101" charset="-122"/>
                <a:ea typeface="等线" panose="02010600030101010101" charset="-122"/>
              </a:rPr>
            </a:fld>
            <a:endParaRPr lang="zh-CN" altLang="en-US" sz="1200">
              <a:latin typeface="等线" panose="02010600030101010101" charset="-122"/>
              <a:ea typeface="等线" panose="02010600030101010101"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cxnSp>
        <p:nvCxnSpPr>
          <p:cNvPr id="28" name="直接连接符 27"/>
          <p:cNvCxnSpPr/>
          <p:nvPr userDrawn="1"/>
        </p:nvCxnSpPr>
        <p:spPr>
          <a:xfrm>
            <a:off x="3122930" y="6559393"/>
            <a:ext cx="2446018"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32524"/>
                </a:gs>
                <a:gs pos="99000">
                  <a:srgbClr val="2C2C2C"/>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sp>
        <p:nvSpPr>
          <p:cNvPr id="30" name="平行四边形 29"/>
          <p:cNvSpPr/>
          <p:nvPr userDrawn="1"/>
        </p:nvSpPr>
        <p:spPr>
          <a:xfrm>
            <a:off x="4562214" y="6492482"/>
            <a:ext cx="403840" cy="133823"/>
          </a:xfrm>
          <a:prstGeom prst="parallelogram">
            <a:avLst>
              <a:gd name="adj" fmla="val 69728"/>
            </a:avLst>
          </a:prstGeom>
          <a:solidFill>
            <a:schemeClr val="bg1">
              <a:lumMod val="50000"/>
              <a:alpha val="8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charset="-122"/>
              <a:ea typeface="黑体" panose="02010609060101010101" charset="-122"/>
            </a:endParaRPr>
          </a:p>
        </p:txBody>
      </p:sp>
      <p:sp>
        <p:nvSpPr>
          <p:cNvPr id="31" name="平行四边形 30"/>
          <p:cNvSpPr/>
          <p:nvPr userDrawn="1"/>
        </p:nvSpPr>
        <p:spPr>
          <a:xfrm>
            <a:off x="5502221" y="6004159"/>
            <a:ext cx="335332" cy="111121"/>
          </a:xfrm>
          <a:prstGeom prst="parallelogram">
            <a:avLst>
              <a:gd name="adj" fmla="val 69728"/>
            </a:avLst>
          </a:prstGeom>
          <a:solidFill>
            <a:srgbClr val="E0B07E">
              <a:alpha val="43000"/>
            </a:srgb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charset="-122"/>
              <a:ea typeface="黑体" panose="02010609060101010101"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4000">
        <p15:prstTrans prst="pageCurlDouble"/>
      </p:transition>
    </mc:Choice>
    <mc:Fallback>
      <p:transition spd="slow" advClick="0" advTm="4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228600" y="-269875"/>
            <a:ext cx="10515600" cy="1325563"/>
          </a:xfrm>
        </p:spPr>
        <p:txBody>
          <a:bodyPr/>
          <a:lstStyle/>
          <a:p>
            <a:r>
              <a:rPr lang="zh-CN" altLang="en-US"/>
              <a:t>单击此处书写本页主题</a:t>
            </a:r>
            <a:endParaRPr lang="zh-CN" altLang="en-US"/>
          </a:p>
        </p:txBody>
      </p:sp>
      <p:sp>
        <p:nvSpPr>
          <p:cNvPr id="4" name="日期占位符 3"/>
          <p:cNvSpPr>
            <a:spLocks noGrp="1"/>
          </p:cNvSpPr>
          <p:nvPr>
            <p:ph type="dt" sz="half" idx="10"/>
          </p:nvPr>
        </p:nvSpPr>
        <p:spPr>
          <a:xfrm>
            <a:off x="838200" y="6356350"/>
            <a:ext cx="2743200" cy="365125"/>
          </a:xfrm>
        </p:spPr>
        <p:txBody>
          <a:bodyPr/>
          <a:lstStyle/>
          <a:p>
            <a:fld id="{50E55ADC-9086-44BD-AF55-998EF314F627}"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p:spPr>
        <p:txBody>
          <a:bodyPr/>
          <a:lstStyle/>
          <a:p>
            <a:fld id="{1C3FD362-844A-417A-8105-2707644DD9E3}"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4000">
        <p15:prstTrans prst="pageCurlDouble"/>
      </p:transition>
    </mc:Choice>
    <mc:Fallback>
      <p:transition spd="slow" advClick="0" advTm="4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4000">
        <p15:prstTrans prst="pageCurlDouble"/>
      </p:transition>
    </mc:Choice>
    <mc:Fallback>
      <p:transition spd="slow" advClick="0" advTm="4000">
        <p:fade/>
      </p:transition>
    </mc:Fallback>
  </mc:AlternateContent>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image" Target="../media/image1.png"/><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4"/>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69545" y="-231775"/>
            <a:ext cx="10515600" cy="1325563"/>
          </a:xfrm>
          <a:prstGeom prst="rect">
            <a:avLst/>
          </a:prstGeom>
        </p:spPr>
        <p:txBody>
          <a:bodyPr vert="horz" lIns="91440" tIns="45720" rIns="91440" bIns="45720" rtlCol="0" anchor="ctr">
            <a:normAutofit/>
          </a:bodyPr>
          <a:lstStyle/>
          <a:p>
            <a:r>
              <a:rPr lang="zh-CN" altLang="en-US">
                <a:sym typeface="+mn-ea"/>
              </a:rPr>
              <a:t>单击此处书写本页主题</a:t>
            </a:r>
            <a:endParaRPr lang="zh-CN" altLang="en-US"/>
          </a:p>
        </p:txBody>
      </p:sp>
      <p:cxnSp>
        <p:nvCxnSpPr>
          <p:cNvPr id="28" name="直接连接符 27"/>
          <p:cNvCxnSpPr/>
          <p:nvPr userDrawn="1"/>
        </p:nvCxnSpPr>
        <p:spPr>
          <a:xfrm>
            <a:off x="3122930" y="6559393"/>
            <a:ext cx="2446018"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32524"/>
                </a:gs>
                <a:gs pos="99000">
                  <a:srgbClr val="2C2C2C"/>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sp>
        <p:nvSpPr>
          <p:cNvPr id="30" name="平行四边形 29"/>
          <p:cNvSpPr/>
          <p:nvPr userDrawn="1"/>
        </p:nvSpPr>
        <p:spPr>
          <a:xfrm>
            <a:off x="4562214" y="6492482"/>
            <a:ext cx="403840" cy="133823"/>
          </a:xfrm>
          <a:prstGeom prst="parallelogram">
            <a:avLst>
              <a:gd name="adj" fmla="val 69728"/>
            </a:avLst>
          </a:prstGeom>
          <a:solidFill>
            <a:schemeClr val="bg1">
              <a:lumMod val="50000"/>
              <a:alpha val="8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charset="-122"/>
              <a:ea typeface="黑体" panose="02010609060101010101" charset="-122"/>
            </a:endParaRPr>
          </a:p>
        </p:txBody>
      </p:sp>
      <p:sp>
        <p:nvSpPr>
          <p:cNvPr id="31" name="平行四边形 30"/>
          <p:cNvSpPr/>
          <p:nvPr userDrawn="1"/>
        </p:nvSpPr>
        <p:spPr>
          <a:xfrm>
            <a:off x="5502221" y="6004159"/>
            <a:ext cx="335332" cy="111121"/>
          </a:xfrm>
          <a:prstGeom prst="parallelogram">
            <a:avLst>
              <a:gd name="adj" fmla="val 69728"/>
            </a:avLst>
          </a:prstGeom>
          <a:solidFill>
            <a:srgbClr val="E0B07E">
              <a:alpha val="43000"/>
            </a:srgb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charset="-122"/>
              <a:ea typeface="黑体" panose="02010609060101010101"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mc:AlternateContent xmlns:mc="http://schemas.openxmlformats.org/markup-compatibility/2006">
    <mc:Choice xmlns:p15="http://schemas.microsoft.com/office/powerpoint/2012/main" Requires="p15">
      <p:transition xmlns:p14="http://schemas.microsoft.com/office/powerpoint/2010/main" spd="slow" Requires="p14" p14:dur="1250" advClick="0" advTm="4000">
        <p15:prstTrans prst="pageCurlDouble"/>
      </p:transition>
    </mc:Choice>
    <mc:Fallback>
      <p:transition spd="slow" advClick="0" advTm="4000">
        <p:fade/>
      </p:transition>
    </mc:Fallback>
  </mc:AlternateContent>
  <p:txStyles>
    <p:titleStyle>
      <a:lvl1pPr algn="l" defTabSz="914400" rtl="0" eaLnBrk="1" latinLnBrk="0" hangingPunct="1">
        <a:lnSpc>
          <a:spcPct val="90000"/>
        </a:lnSpc>
        <a:spcBef>
          <a:spcPct val="0"/>
        </a:spcBef>
        <a:buNone/>
        <a:defRPr sz="1800" b="1" kern="1200">
          <a:solidFill>
            <a:srgbClr val="E0B07E"/>
          </a:solidFill>
          <a:latin typeface="黑体" panose="02010609060101010101" charset="-122"/>
          <a:ea typeface="黑体" panose="02010609060101010101"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3329305" y="2212990"/>
            <a:ext cx="7376160" cy="1322070"/>
          </a:xfrm>
          <a:prstGeom prst="rect">
            <a:avLst/>
          </a:prstGeom>
          <a:noFill/>
        </p:spPr>
        <p:txBody>
          <a:bodyPr wrap="square">
            <a:spAutoFit/>
          </a:bodyPr>
          <a:lstStyle/>
          <a:p>
            <a:pPr defTabSz="914400">
              <a:defRPr/>
            </a:pPr>
            <a:r>
              <a:rPr lang="zh-CN" altLang="en-US" sz="4000" b="1" spc="200" dirty="0">
                <a:solidFill>
                  <a:srgbClr val="E0B07E"/>
                </a:solidFill>
                <a:latin typeface="思源黑体" panose="020B0400000000000000" charset="-122"/>
                <a:ea typeface="思源黑体" panose="020B0400000000000000" charset="-122"/>
                <a:cs typeface="思源黑体" panose="020B0400000000000000" charset="-122"/>
                <a:sym typeface="+mn-lt"/>
              </a:rPr>
              <a:t>集合</a:t>
            </a:r>
            <a:endParaRPr lang="zh-CN" altLang="en-US" sz="4000" b="1" spc="200" dirty="0">
              <a:solidFill>
                <a:srgbClr val="E0B07E"/>
              </a:solidFill>
              <a:latin typeface="思源黑体" panose="020B0400000000000000" charset="-122"/>
              <a:ea typeface="思源黑体" panose="020B0400000000000000" charset="-122"/>
              <a:cs typeface="思源黑体" panose="020B0400000000000000" charset="-122"/>
              <a:sym typeface="+mn-lt"/>
            </a:endParaRPr>
          </a:p>
          <a:p>
            <a:pPr defTabSz="914400">
              <a:defRPr/>
            </a:pPr>
            <a:r>
              <a:rPr lang="zh-CN" altLang="en-US" sz="4000" b="1" spc="200" dirty="0">
                <a:solidFill>
                  <a:srgbClr val="E0B07E"/>
                </a:solidFill>
                <a:latin typeface="思源黑体" panose="020B0400000000000000" charset="-122"/>
                <a:ea typeface="思源黑体" panose="020B0400000000000000" charset="-122"/>
                <a:cs typeface="思源黑体" panose="020B0400000000000000" charset="-122"/>
                <a:sym typeface="+mn-lt"/>
              </a:rPr>
              <a:t>   数据结构</a:t>
            </a:r>
            <a:endParaRPr lang="zh-CN" altLang="en-US" sz="4000" b="1" spc="200" dirty="0">
              <a:solidFill>
                <a:srgbClr val="E0B07E"/>
              </a:solidFill>
              <a:latin typeface="思源黑体" panose="020B0400000000000000" charset="-122"/>
              <a:ea typeface="思源黑体" panose="020B0400000000000000" charset="-122"/>
              <a:cs typeface="思源黑体" panose="020B0400000000000000" charset="-122"/>
              <a:sym typeface="+mn-lt"/>
            </a:endParaRPr>
          </a:p>
        </p:txBody>
      </p:sp>
      <p:cxnSp>
        <p:nvCxnSpPr>
          <p:cNvPr id="12" name="直接连接符 11"/>
          <p:cNvCxnSpPr/>
          <p:nvPr/>
        </p:nvCxnSpPr>
        <p:spPr>
          <a:xfrm>
            <a:off x="3123565" y="2009775"/>
            <a:ext cx="0" cy="2244725"/>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090D0E"/>
                </a:gs>
                <a:gs pos="99000">
                  <a:srgbClr val="212226"/>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pic>
        <p:nvPicPr>
          <p:cNvPr id="17" name="图片 16" descr="LOGO透明度27%"/>
          <p:cNvPicPr>
            <a:picLocks noChangeAspect="1"/>
          </p:cNvPicPr>
          <p:nvPr/>
        </p:nvPicPr>
        <p:blipFill>
          <a:blip r:embed="rId1"/>
          <a:stretch>
            <a:fillRect/>
          </a:stretch>
        </p:blipFill>
        <p:spPr>
          <a:xfrm flipH="1">
            <a:off x="-52070" y="737870"/>
            <a:ext cx="2690495" cy="5145405"/>
          </a:xfrm>
          <a:prstGeom prst="rect">
            <a:avLst/>
          </a:prstGeom>
        </p:spPr>
      </p:pic>
      <p:cxnSp>
        <p:nvCxnSpPr>
          <p:cNvPr id="7" name="直接连接符 6"/>
          <p:cNvCxnSpPr/>
          <p:nvPr/>
        </p:nvCxnSpPr>
        <p:spPr>
          <a:xfrm>
            <a:off x="3122930" y="6559393"/>
            <a:ext cx="2446018" cy="0"/>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232524"/>
                </a:gs>
                <a:gs pos="99000">
                  <a:srgbClr val="2C2C2C"/>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sp>
        <p:nvSpPr>
          <p:cNvPr id="9" name="平行四边形 8"/>
          <p:cNvSpPr/>
          <p:nvPr/>
        </p:nvSpPr>
        <p:spPr>
          <a:xfrm>
            <a:off x="4562214" y="6492482"/>
            <a:ext cx="403840" cy="133823"/>
          </a:xfrm>
          <a:prstGeom prst="parallelogram">
            <a:avLst>
              <a:gd name="adj" fmla="val 69728"/>
            </a:avLst>
          </a:prstGeom>
          <a:solidFill>
            <a:schemeClr val="bg1">
              <a:lumMod val="50000"/>
              <a:alpha val="8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charset="-122"/>
              <a:ea typeface="黑体" panose="02010609060101010101" charset="-122"/>
            </a:endParaRPr>
          </a:p>
        </p:txBody>
      </p:sp>
      <p:sp>
        <p:nvSpPr>
          <p:cNvPr id="31" name="平行四边形 30"/>
          <p:cNvSpPr/>
          <p:nvPr/>
        </p:nvSpPr>
        <p:spPr>
          <a:xfrm>
            <a:off x="5502221" y="6004159"/>
            <a:ext cx="335332" cy="111121"/>
          </a:xfrm>
          <a:prstGeom prst="parallelogram">
            <a:avLst>
              <a:gd name="adj" fmla="val 69728"/>
            </a:avLst>
          </a:prstGeom>
          <a:solidFill>
            <a:srgbClr val="E0B07E">
              <a:alpha val="43000"/>
            </a:srgb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charset="-122"/>
              <a:ea typeface="黑体" panose="02010609060101010101" charset="-122"/>
            </a:endParaRPr>
          </a:p>
        </p:txBody>
      </p:sp>
      <p:grpSp>
        <p:nvGrpSpPr>
          <p:cNvPr id="24" name="Group 4"/>
          <p:cNvGrpSpPr/>
          <p:nvPr/>
        </p:nvGrpSpPr>
        <p:grpSpPr>
          <a:xfrm>
            <a:off x="3402330" y="3552825"/>
            <a:ext cx="1916430" cy="352627"/>
            <a:chOff x="4878401" y="4088368"/>
            <a:chExt cx="2435198" cy="610302"/>
          </a:xfrm>
          <a:solidFill>
            <a:srgbClr val="E0B07E"/>
          </a:solidFill>
        </p:grpSpPr>
        <p:sp>
          <p:nvSpPr>
            <p:cNvPr id="25" name="Rounded Rectangle 5"/>
            <p:cNvSpPr/>
            <p:nvPr/>
          </p:nvSpPr>
          <p:spPr>
            <a:xfrm>
              <a:off x="4878401" y="4088368"/>
              <a:ext cx="2435198" cy="609600"/>
            </a:xfrm>
            <a:prstGeom prst="roundRect">
              <a:avLst>
                <a:gd name="adj" fmla="val 50000"/>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5">
                <a:latin typeface="黑体" panose="02010609060101010101" charset="-122"/>
                <a:ea typeface="黑体" panose="02010609060101010101" charset="-122"/>
              </a:endParaRPr>
            </a:p>
          </p:txBody>
        </p:sp>
        <p:sp>
          <p:nvSpPr>
            <p:cNvPr id="27" name="TextBox 6"/>
            <p:cNvSpPr txBox="1"/>
            <p:nvPr/>
          </p:nvSpPr>
          <p:spPr>
            <a:xfrm>
              <a:off x="5394173" y="4115094"/>
              <a:ext cx="1403654" cy="583576"/>
            </a:xfrm>
            <a:prstGeom prst="rect">
              <a:avLst/>
            </a:prstGeom>
            <a:grpFill/>
          </p:spPr>
          <p:txBody>
            <a:bodyPr wrap="square" rtlCol="0">
              <a:spAutoFit/>
            </a:bodyPr>
            <a:lstStyle/>
            <a:p>
              <a:pPr algn="ctr"/>
              <a:r>
                <a:rPr lang="zh-CN" altLang="en-US" sz="1600" dirty="0">
                  <a:solidFill>
                    <a:srgbClr val="120E0D"/>
                  </a:solidFill>
                  <a:latin typeface="思源黑体" panose="020B0400000000000000" charset="-122"/>
                  <a:ea typeface="思源黑体" panose="020B0400000000000000" charset="-122"/>
                  <a:cs typeface="Calibri" panose="020F0502020204030204" pitchFamily="34" charset="0"/>
                </a:rPr>
                <a:t>波波老师</a:t>
              </a:r>
              <a:endParaRPr lang="zh-CN" altLang="en-US" sz="1600" dirty="0">
                <a:solidFill>
                  <a:srgbClr val="120E0D"/>
                </a:solidFill>
                <a:latin typeface="思源黑体" panose="020B0400000000000000" charset="-122"/>
                <a:ea typeface="思源黑体" panose="020B0400000000000000" charset="-122"/>
                <a:cs typeface="Calibri" panose="020F0502020204030204" pitchFamily="34" charset="0"/>
              </a:endParaRPr>
            </a:p>
          </p:txBody>
        </p:sp>
      </p:grpSp>
    </p:spTree>
    <p:custDataLst>
      <p:tags r:id="rId2"/>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4000">
        <p15:prstTrans prst="pageCurlDouble"/>
      </p:transition>
    </mc:Choice>
    <mc:Fallback>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outHorizontal)">
                                      <p:cBhvr>
                                        <p:cTn id="7"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8" name="文本框 4"/>
          <p:cNvSpPr txBox="1"/>
          <p:nvPr/>
        </p:nvSpPr>
        <p:spPr>
          <a:xfrm>
            <a:off x="654050" y="162560"/>
            <a:ext cx="6863080" cy="553085"/>
          </a:xfrm>
          <a:prstGeom prst="rect">
            <a:avLst/>
          </a:prstGeom>
          <a:noFill/>
          <a:ln w="9525">
            <a:noFill/>
          </a:ln>
        </p:spPr>
        <p:txBody>
          <a:bodyPr wrap="square" anchor="t">
            <a:spAutoFit/>
          </a:bodyPr>
          <a:lstStyle/>
          <a:p>
            <a:pPr lvl="0" algn="l">
              <a:buClrTx/>
              <a:buSzTx/>
              <a:buFontTx/>
            </a:pPr>
            <a:r>
              <a:rPr lang="zh-CN" altLang="en-US" sz="3000" b="1" dirty="0">
                <a:solidFill>
                  <a:srgbClr val="E0B07E"/>
                </a:solidFill>
                <a:latin typeface="思源黑体" panose="020B0400000000000000" charset="-122"/>
                <a:ea typeface="思源黑体" panose="020B0400000000000000" charset="-122"/>
                <a:cs typeface="思源黑体" panose="020B0400000000000000" charset="-122"/>
                <a:sym typeface="+mn-ea"/>
              </a:rPr>
              <a:t>集合</a:t>
            </a:r>
            <a:endParaRPr lang="zh-CN" altLang="en-US" sz="3000" b="1" dirty="0">
              <a:solidFill>
                <a:srgbClr val="E0B07E"/>
              </a:solidFill>
              <a:latin typeface="思源黑体" panose="020B0400000000000000" charset="-122"/>
              <a:ea typeface="思源黑体" panose="020B0400000000000000" charset="-122"/>
              <a:cs typeface="思源黑体" panose="020B0400000000000000" charset="-122"/>
              <a:sym typeface="+mn-ea"/>
            </a:endParaRPr>
          </a:p>
        </p:txBody>
      </p:sp>
      <p:sp>
        <p:nvSpPr>
          <p:cNvPr id="37900" name="文本框 99"/>
          <p:cNvSpPr txBox="1"/>
          <p:nvPr/>
        </p:nvSpPr>
        <p:spPr>
          <a:xfrm>
            <a:off x="654050" y="975360"/>
            <a:ext cx="11176635" cy="3538220"/>
          </a:xfrm>
          <a:prstGeom prst="rect">
            <a:avLst/>
          </a:prstGeom>
          <a:noFill/>
          <a:ln w="9525">
            <a:noFill/>
          </a:ln>
        </p:spPr>
        <p:txBody>
          <a:bodyPr wrap="square" anchor="t">
            <a:spAutoFit/>
          </a:bodyPr>
          <a:p>
            <a:r>
              <a:rPr lang="zh-CN" sz="2800" b="1"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红黑树</a:t>
            </a:r>
            <a:endParaRPr lang="en-US" altLang="zh-CN" sz="2800" b="1"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endParaRPr>
          </a:p>
          <a:p>
            <a:r>
              <a:rPr lang="en-US" altLang="zh-CN" sz="20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	</a:t>
            </a:r>
            <a:r>
              <a:rPr lang="zh-CN" sz="20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红黑树，Red-Black Tree 「RBT」是一个自平衡(不是绝对的平衡)的二叉查找树(BST)，树上的每个节点都遵循下面的规则:</a:t>
            </a:r>
            <a:r>
              <a:rPr lang="zh-CN" sz="2800" b="1"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  </a:t>
            </a:r>
            <a:endParaRPr lang="zh-CN" sz="2800" b="1"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endParaRPr>
          </a:p>
          <a:p>
            <a:r>
              <a:rPr lang="zh-CN" sz="20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  性质1：每个节点要么是黑色，要么是红色。</a:t>
            </a:r>
            <a:endParaRPr lang="zh-CN" sz="20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endParaRPr>
          </a:p>
          <a:p>
            <a:r>
              <a:rPr lang="zh-CN" sz="20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  性质2：根节点是黑色。</a:t>
            </a:r>
            <a:endParaRPr lang="zh-CN" sz="20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endParaRPr>
          </a:p>
          <a:p>
            <a:r>
              <a:rPr lang="zh-CN" sz="20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  性质3：每个叶子节点（NIL）是黑色。</a:t>
            </a:r>
            <a:endParaRPr lang="zh-CN" sz="20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endParaRPr>
          </a:p>
          <a:p>
            <a:r>
              <a:rPr lang="zh-CN" sz="20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  性质4：每个红色结点的两个子结点一定都是黑色。</a:t>
            </a:r>
            <a:endParaRPr lang="zh-CN" sz="20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endParaRPr>
          </a:p>
          <a:p>
            <a:r>
              <a:rPr lang="zh-CN" sz="20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  性质5：任意一结点到每个叶子结点的路径都包含数量相同的黑结点。</a:t>
            </a:r>
            <a:endParaRPr lang="zh-CN" sz="20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endParaRPr>
          </a:p>
          <a:p>
            <a:endParaRPr lang="zh-CN" sz="2000" b="1"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endParaRPr>
          </a:p>
          <a:p>
            <a:r>
              <a:rPr lang="zh-CN" sz="20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红黑树练习网站: http://algoanim.ide.sk/index.php?page=showanim&amp;id=63</a:t>
            </a:r>
            <a:r>
              <a:rPr lang="zh-CN" sz="2800" b="1"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 </a:t>
            </a:r>
            <a:endParaRPr lang="zh-CN" sz="20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endParaRPr>
          </a:p>
        </p:txBody>
      </p:sp>
    </p:spTree>
  </p:cSld>
  <p:clrMapOvr>
    <a:masterClrMapping/>
  </p:clrMapOvr>
  <p:transition spd="slow" advClick="0" advTm="400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8" name="文本框 4"/>
          <p:cNvSpPr txBox="1"/>
          <p:nvPr/>
        </p:nvSpPr>
        <p:spPr>
          <a:xfrm>
            <a:off x="654050" y="162560"/>
            <a:ext cx="6863080" cy="553085"/>
          </a:xfrm>
          <a:prstGeom prst="rect">
            <a:avLst/>
          </a:prstGeom>
          <a:noFill/>
          <a:ln w="9525">
            <a:noFill/>
          </a:ln>
        </p:spPr>
        <p:txBody>
          <a:bodyPr wrap="square" anchor="t">
            <a:spAutoFit/>
          </a:bodyPr>
          <a:lstStyle/>
          <a:p>
            <a:pPr lvl="0" algn="l">
              <a:buClrTx/>
              <a:buSzTx/>
              <a:buFontTx/>
            </a:pPr>
            <a:r>
              <a:rPr lang="zh-CN" altLang="en-US" sz="3000" b="1" dirty="0">
                <a:solidFill>
                  <a:srgbClr val="E0B07E"/>
                </a:solidFill>
                <a:latin typeface="思源黑体" panose="020B0400000000000000" charset="-122"/>
                <a:ea typeface="思源黑体" panose="020B0400000000000000" charset="-122"/>
                <a:cs typeface="思源黑体" panose="020B0400000000000000" charset="-122"/>
                <a:sym typeface="+mn-ea"/>
              </a:rPr>
              <a:t>集合</a:t>
            </a:r>
            <a:endParaRPr lang="zh-CN" altLang="en-US" sz="3000" b="1" dirty="0">
              <a:solidFill>
                <a:srgbClr val="E0B07E"/>
              </a:solidFill>
              <a:latin typeface="思源黑体" panose="020B0400000000000000" charset="-122"/>
              <a:ea typeface="思源黑体" panose="020B0400000000000000" charset="-122"/>
              <a:cs typeface="思源黑体" panose="020B0400000000000000" charset="-122"/>
              <a:sym typeface="+mn-ea"/>
            </a:endParaRPr>
          </a:p>
        </p:txBody>
      </p:sp>
      <p:sp>
        <p:nvSpPr>
          <p:cNvPr id="37900" name="文本框 99"/>
          <p:cNvSpPr txBox="1"/>
          <p:nvPr/>
        </p:nvSpPr>
        <p:spPr>
          <a:xfrm>
            <a:off x="654050" y="975360"/>
            <a:ext cx="11176635" cy="2553335"/>
          </a:xfrm>
          <a:prstGeom prst="rect">
            <a:avLst/>
          </a:prstGeom>
          <a:noFill/>
          <a:ln w="9525">
            <a:noFill/>
          </a:ln>
        </p:spPr>
        <p:txBody>
          <a:bodyPr wrap="square" anchor="t">
            <a:spAutoFit/>
          </a:bodyPr>
          <a:p>
            <a:r>
              <a:rPr lang="zh-CN" sz="2800" b="1"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红黑树 </a:t>
            </a:r>
            <a:r>
              <a:rPr lang="en-US" altLang="zh-CN" sz="2800" b="1"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 </a:t>
            </a:r>
            <a:r>
              <a:rPr lang="en-US" altLang="zh-CN" sz="20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节点描述约定</a:t>
            </a:r>
            <a:endParaRPr lang="en-US" altLang="zh-CN" sz="20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endParaRPr>
          </a:p>
          <a:p>
            <a:endParaRPr lang="en-US" altLang="zh-CN" sz="20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endParaRPr>
          </a:p>
          <a:p>
            <a:r>
              <a:rPr lang="en-US" altLang="zh-CN" sz="16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红黑树能自平衡，它靠的是什么？三种操作：左旋、右旋和变色</a:t>
            </a:r>
            <a:endParaRPr lang="en-US" altLang="zh-CN" sz="16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endParaRPr>
          </a:p>
          <a:p>
            <a:endParaRPr lang="en-US" altLang="zh-CN" sz="16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endParaRPr>
          </a:p>
          <a:p>
            <a:r>
              <a:rPr lang="en-US" altLang="zh-CN" sz="16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  左旋：以某个结点作为支点(旋转结点)，其右子结点变为旋转结点的父结点，</a:t>
            </a:r>
            <a:endParaRPr lang="en-US" altLang="zh-CN" sz="16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endParaRPr>
          </a:p>
          <a:p>
            <a:r>
              <a:rPr lang="en-US" altLang="zh-CN" sz="16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          右子结点的左子结点变为旋转结点的右子结点，左子结点保持不变。</a:t>
            </a:r>
            <a:endParaRPr lang="en-US" altLang="zh-CN" sz="16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endParaRPr>
          </a:p>
          <a:p>
            <a:r>
              <a:rPr lang="en-US" altLang="zh-CN" sz="16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  右旋：以某个结点作为支点(旋转结点)，其左子结点变为旋转结点的父结点，</a:t>
            </a:r>
            <a:endParaRPr lang="en-US" altLang="zh-CN" sz="16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endParaRPr>
          </a:p>
          <a:p>
            <a:r>
              <a:rPr lang="en-US" altLang="zh-CN" sz="16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          左子结点的右子结点变为旋转结点的左子结点，右子结点保持不变。</a:t>
            </a:r>
            <a:endParaRPr lang="en-US" altLang="zh-CN" sz="16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endParaRPr>
          </a:p>
          <a:p>
            <a:r>
              <a:rPr lang="en-US" altLang="zh-CN" sz="16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  变色：结点的颜色由红变黑或由黑变红。</a:t>
            </a:r>
            <a:endParaRPr lang="en-US" altLang="zh-CN" sz="16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endParaRPr>
          </a:p>
        </p:txBody>
      </p:sp>
      <p:pic>
        <p:nvPicPr>
          <p:cNvPr id="14" name="图片 14"/>
          <p:cNvPicPr>
            <a:picLocks noChangeAspect="1"/>
          </p:cNvPicPr>
          <p:nvPr/>
        </p:nvPicPr>
        <p:blipFill>
          <a:blip r:embed="rId1"/>
          <a:stretch>
            <a:fillRect/>
          </a:stretch>
        </p:blipFill>
        <p:spPr>
          <a:xfrm>
            <a:off x="5283835" y="3257550"/>
            <a:ext cx="4569460" cy="3195955"/>
          </a:xfrm>
          <a:prstGeom prst="rect">
            <a:avLst/>
          </a:prstGeom>
          <a:noFill/>
          <a:ln>
            <a:solidFill>
              <a:schemeClr val="tx1"/>
            </a:solidFill>
          </a:ln>
        </p:spPr>
      </p:pic>
    </p:spTree>
  </p:cSld>
  <p:clrMapOvr>
    <a:masterClrMapping/>
  </p:clrMapOvr>
  <p:transition spd="slow" advClick="0" advTm="400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8" name="文本框 4"/>
          <p:cNvSpPr txBox="1"/>
          <p:nvPr/>
        </p:nvSpPr>
        <p:spPr>
          <a:xfrm>
            <a:off x="654050" y="162560"/>
            <a:ext cx="6863080" cy="553085"/>
          </a:xfrm>
          <a:prstGeom prst="rect">
            <a:avLst/>
          </a:prstGeom>
          <a:noFill/>
          <a:ln w="9525">
            <a:noFill/>
          </a:ln>
        </p:spPr>
        <p:txBody>
          <a:bodyPr wrap="square" anchor="t">
            <a:spAutoFit/>
          </a:bodyPr>
          <a:lstStyle/>
          <a:p>
            <a:pPr lvl="0" algn="l">
              <a:buClrTx/>
              <a:buSzTx/>
              <a:buFontTx/>
            </a:pPr>
            <a:r>
              <a:rPr lang="zh-CN" altLang="en-US" sz="3000" b="1" dirty="0">
                <a:solidFill>
                  <a:srgbClr val="E0B07E"/>
                </a:solidFill>
                <a:latin typeface="思源黑体" panose="020B0400000000000000" charset="-122"/>
                <a:ea typeface="思源黑体" panose="020B0400000000000000" charset="-122"/>
                <a:cs typeface="思源黑体" panose="020B0400000000000000" charset="-122"/>
                <a:sym typeface="+mn-ea"/>
              </a:rPr>
              <a:t>集合</a:t>
            </a:r>
            <a:endParaRPr lang="zh-CN" altLang="en-US" sz="3000" b="1" dirty="0">
              <a:solidFill>
                <a:srgbClr val="E0B07E"/>
              </a:solidFill>
              <a:latin typeface="思源黑体" panose="020B0400000000000000" charset="-122"/>
              <a:ea typeface="思源黑体" panose="020B0400000000000000" charset="-122"/>
              <a:cs typeface="思源黑体" panose="020B0400000000000000" charset="-122"/>
              <a:sym typeface="+mn-ea"/>
            </a:endParaRPr>
          </a:p>
        </p:txBody>
      </p:sp>
      <p:sp>
        <p:nvSpPr>
          <p:cNvPr id="37900" name="文本框 99"/>
          <p:cNvSpPr txBox="1"/>
          <p:nvPr/>
        </p:nvSpPr>
        <p:spPr>
          <a:xfrm>
            <a:off x="654050" y="975360"/>
            <a:ext cx="11176635" cy="1076325"/>
          </a:xfrm>
          <a:prstGeom prst="rect">
            <a:avLst/>
          </a:prstGeom>
          <a:noFill/>
          <a:ln w="9525">
            <a:noFill/>
          </a:ln>
        </p:spPr>
        <p:txBody>
          <a:bodyPr wrap="square" anchor="t">
            <a:spAutoFit/>
          </a:bodyPr>
          <a:p>
            <a:r>
              <a:rPr lang="zh-CN" sz="2800" b="1"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红黑树 </a:t>
            </a:r>
            <a:r>
              <a:rPr lang="en-US" altLang="zh-CN" sz="2800" b="1"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 </a:t>
            </a:r>
            <a:r>
              <a:rPr lang="zh-CN" altLang="en-US" sz="20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插入场景</a:t>
            </a:r>
            <a:endParaRPr lang="en-US" altLang="zh-CN" sz="20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endParaRPr>
          </a:p>
          <a:p>
            <a:endParaRPr lang="en-US" altLang="zh-CN" sz="20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endParaRPr>
          </a:p>
          <a:p>
            <a:endParaRPr lang="en-US" altLang="zh-CN" sz="16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endParaRPr>
          </a:p>
        </p:txBody>
      </p:sp>
      <p:pic>
        <p:nvPicPr>
          <p:cNvPr id="16" name="图片 16" descr="红黑树插入的场景"/>
          <p:cNvPicPr>
            <a:picLocks noChangeAspect="1"/>
          </p:cNvPicPr>
          <p:nvPr/>
        </p:nvPicPr>
        <p:blipFill>
          <a:blip r:embed="rId1"/>
          <a:stretch>
            <a:fillRect/>
          </a:stretch>
        </p:blipFill>
        <p:spPr>
          <a:xfrm>
            <a:off x="654050" y="1830705"/>
            <a:ext cx="10326370" cy="4706620"/>
          </a:xfrm>
          <a:prstGeom prst="rect">
            <a:avLst/>
          </a:prstGeom>
        </p:spPr>
      </p:pic>
    </p:spTree>
  </p:cSld>
  <p:clrMapOvr>
    <a:masterClrMapping/>
  </p:clrMapOvr>
  <p:transition spd="slow" advClick="0" advTm="400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8" name="文本框 4"/>
          <p:cNvSpPr txBox="1"/>
          <p:nvPr/>
        </p:nvSpPr>
        <p:spPr>
          <a:xfrm>
            <a:off x="654050" y="162560"/>
            <a:ext cx="6863080" cy="553085"/>
          </a:xfrm>
          <a:prstGeom prst="rect">
            <a:avLst/>
          </a:prstGeom>
          <a:noFill/>
          <a:ln w="9525">
            <a:noFill/>
          </a:ln>
        </p:spPr>
        <p:txBody>
          <a:bodyPr wrap="square" anchor="t">
            <a:spAutoFit/>
          </a:bodyPr>
          <a:lstStyle/>
          <a:p>
            <a:pPr lvl="0" algn="l">
              <a:buClrTx/>
              <a:buSzTx/>
              <a:buFontTx/>
            </a:pPr>
            <a:r>
              <a:rPr lang="zh-CN" altLang="en-US" sz="3000" b="1" dirty="0">
                <a:solidFill>
                  <a:srgbClr val="E0B07E"/>
                </a:solidFill>
                <a:latin typeface="思源黑体" panose="020B0400000000000000" charset="-122"/>
                <a:ea typeface="思源黑体" panose="020B0400000000000000" charset="-122"/>
                <a:cs typeface="思源黑体" panose="020B0400000000000000" charset="-122"/>
                <a:sym typeface="+mn-ea"/>
              </a:rPr>
              <a:t>集合</a:t>
            </a:r>
            <a:endParaRPr lang="zh-CN" altLang="en-US" sz="3000" b="1" dirty="0">
              <a:solidFill>
                <a:srgbClr val="E0B07E"/>
              </a:solidFill>
              <a:latin typeface="思源黑体" panose="020B0400000000000000" charset="-122"/>
              <a:ea typeface="思源黑体" panose="020B0400000000000000" charset="-122"/>
              <a:cs typeface="思源黑体" panose="020B0400000000000000" charset="-122"/>
              <a:sym typeface="+mn-ea"/>
            </a:endParaRPr>
          </a:p>
        </p:txBody>
      </p:sp>
      <p:sp>
        <p:nvSpPr>
          <p:cNvPr id="37900" name="文本框 99"/>
          <p:cNvSpPr txBox="1"/>
          <p:nvPr/>
        </p:nvSpPr>
        <p:spPr>
          <a:xfrm>
            <a:off x="654050" y="975360"/>
            <a:ext cx="11176635" cy="2614930"/>
          </a:xfrm>
          <a:prstGeom prst="rect">
            <a:avLst/>
          </a:prstGeom>
          <a:noFill/>
          <a:ln w="9525">
            <a:noFill/>
          </a:ln>
        </p:spPr>
        <p:txBody>
          <a:bodyPr wrap="square" anchor="t">
            <a:spAutoFit/>
          </a:bodyPr>
          <a:p>
            <a:r>
              <a:rPr lang="zh-CN" sz="2800" b="1"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红黑树 </a:t>
            </a:r>
            <a:r>
              <a:rPr lang="en-US" altLang="zh-CN" sz="2800" b="1"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 </a:t>
            </a:r>
            <a:r>
              <a:rPr lang="zh-CN" altLang="en-US" sz="20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插入场景</a:t>
            </a:r>
            <a:r>
              <a:rPr lang="en-US" altLang="zh-CN" sz="20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1 红黑树为空树</a:t>
            </a:r>
            <a:endParaRPr lang="en-US" altLang="zh-CN" sz="20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endParaRPr>
          </a:p>
          <a:p>
            <a:endParaRPr lang="en-US" altLang="zh-CN" sz="20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endParaRPr>
          </a:p>
          <a:p>
            <a:r>
              <a:rPr lang="en-US" altLang="zh-CN" sz="20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    最简单的一种情景，直接把插入结点作为根结点就行，但注意，根据红黑树性质2：根节点是黑色。还需要把插入结点设为黑色。</a:t>
            </a:r>
            <a:endParaRPr lang="en-US" altLang="zh-CN" sz="20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endParaRPr>
          </a:p>
          <a:p>
            <a:endParaRPr lang="en-US" altLang="zh-CN" sz="20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endParaRPr>
          </a:p>
          <a:p>
            <a:r>
              <a:rPr lang="en-US" altLang="zh-CN" sz="20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处理：把插入结点作为根结点，并把结点设置为黑色。</a:t>
            </a:r>
            <a:endParaRPr lang="en-US" altLang="zh-CN" sz="20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endParaRPr>
          </a:p>
          <a:p>
            <a:endParaRPr lang="en-US" altLang="zh-CN" sz="20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endParaRPr>
          </a:p>
          <a:p>
            <a:endParaRPr lang="en-US" altLang="zh-CN" sz="16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endParaRPr>
          </a:p>
        </p:txBody>
      </p:sp>
    </p:spTree>
  </p:cSld>
  <p:clrMapOvr>
    <a:masterClrMapping/>
  </p:clrMapOvr>
  <p:transition spd="slow" advClick="0" advTm="4000"/>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8" name="文本框 4"/>
          <p:cNvSpPr txBox="1"/>
          <p:nvPr/>
        </p:nvSpPr>
        <p:spPr>
          <a:xfrm>
            <a:off x="654050" y="162560"/>
            <a:ext cx="6863080" cy="553085"/>
          </a:xfrm>
          <a:prstGeom prst="rect">
            <a:avLst/>
          </a:prstGeom>
          <a:noFill/>
          <a:ln w="9525">
            <a:noFill/>
          </a:ln>
        </p:spPr>
        <p:txBody>
          <a:bodyPr wrap="square" anchor="t">
            <a:spAutoFit/>
          </a:bodyPr>
          <a:lstStyle/>
          <a:p>
            <a:pPr lvl="0" algn="l">
              <a:buClrTx/>
              <a:buSzTx/>
              <a:buFontTx/>
            </a:pPr>
            <a:r>
              <a:rPr lang="zh-CN" altLang="en-US" sz="3000" b="1" dirty="0">
                <a:solidFill>
                  <a:srgbClr val="E0B07E"/>
                </a:solidFill>
                <a:latin typeface="思源黑体" panose="020B0400000000000000" charset="-122"/>
                <a:ea typeface="思源黑体" panose="020B0400000000000000" charset="-122"/>
                <a:cs typeface="思源黑体" panose="020B0400000000000000" charset="-122"/>
                <a:sym typeface="+mn-ea"/>
              </a:rPr>
              <a:t>集合</a:t>
            </a:r>
            <a:endParaRPr lang="zh-CN" altLang="en-US" sz="3000" b="1" dirty="0">
              <a:solidFill>
                <a:srgbClr val="E0B07E"/>
              </a:solidFill>
              <a:latin typeface="思源黑体" panose="020B0400000000000000" charset="-122"/>
              <a:ea typeface="思源黑体" panose="020B0400000000000000" charset="-122"/>
              <a:cs typeface="思源黑体" panose="020B0400000000000000" charset="-122"/>
              <a:sym typeface="+mn-ea"/>
            </a:endParaRPr>
          </a:p>
        </p:txBody>
      </p:sp>
      <p:sp>
        <p:nvSpPr>
          <p:cNvPr id="37900" name="文本框 99"/>
          <p:cNvSpPr txBox="1"/>
          <p:nvPr/>
        </p:nvSpPr>
        <p:spPr>
          <a:xfrm>
            <a:off x="654050" y="975360"/>
            <a:ext cx="11176635" cy="2614930"/>
          </a:xfrm>
          <a:prstGeom prst="rect">
            <a:avLst/>
          </a:prstGeom>
          <a:noFill/>
          <a:ln w="9525">
            <a:noFill/>
          </a:ln>
        </p:spPr>
        <p:txBody>
          <a:bodyPr wrap="square" anchor="t">
            <a:spAutoFit/>
          </a:bodyPr>
          <a:p>
            <a:r>
              <a:rPr lang="zh-CN" sz="2800" b="1"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红黑树 </a:t>
            </a:r>
            <a:r>
              <a:rPr lang="en-US" altLang="zh-CN" sz="2800" b="1"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 </a:t>
            </a:r>
            <a:r>
              <a:rPr lang="zh-CN" altLang="en-US" sz="20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插入场景2：插入结点的父结点为黑结点</a:t>
            </a:r>
            <a:endParaRPr lang="zh-CN" altLang="en-US" sz="20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endParaRPr>
          </a:p>
          <a:p>
            <a:endParaRPr lang="zh-CN" altLang="en-US" sz="20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endParaRPr>
          </a:p>
          <a:p>
            <a:r>
              <a:rPr lang="zh-CN" altLang="en-US" sz="20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     由于插入的结点是红色的，当插入结点的黑色时，并不会影响红黑树的平衡，直接插入即可，无需做自平衡。</a:t>
            </a:r>
            <a:endParaRPr lang="zh-CN" altLang="en-US" sz="20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endParaRPr>
          </a:p>
          <a:p>
            <a:endParaRPr lang="zh-CN" altLang="en-US" sz="20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endParaRPr>
          </a:p>
          <a:p>
            <a:r>
              <a:rPr lang="zh-CN" altLang="en-US" sz="20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处理：直接插入。</a:t>
            </a:r>
            <a:endParaRPr lang="zh-CN" altLang="en-US" sz="20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endParaRPr>
          </a:p>
          <a:p>
            <a:endParaRPr lang="en-US" altLang="zh-CN" sz="20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endParaRPr>
          </a:p>
          <a:p>
            <a:endParaRPr lang="en-US" altLang="zh-CN" sz="16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endParaRPr>
          </a:p>
        </p:txBody>
      </p:sp>
    </p:spTree>
  </p:cSld>
  <p:clrMapOvr>
    <a:masterClrMapping/>
  </p:clrMapOvr>
  <p:transition spd="slow" advClick="0" advTm="4000"/>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8" name="文本框 4"/>
          <p:cNvSpPr txBox="1"/>
          <p:nvPr/>
        </p:nvSpPr>
        <p:spPr>
          <a:xfrm>
            <a:off x="654050" y="162560"/>
            <a:ext cx="6863080" cy="553085"/>
          </a:xfrm>
          <a:prstGeom prst="rect">
            <a:avLst/>
          </a:prstGeom>
          <a:noFill/>
          <a:ln w="9525">
            <a:noFill/>
          </a:ln>
        </p:spPr>
        <p:txBody>
          <a:bodyPr wrap="square" anchor="t">
            <a:spAutoFit/>
          </a:bodyPr>
          <a:lstStyle/>
          <a:p>
            <a:pPr lvl="0" algn="l">
              <a:buClrTx/>
              <a:buSzTx/>
              <a:buFontTx/>
            </a:pPr>
            <a:r>
              <a:rPr lang="zh-CN" altLang="en-US" sz="3000" b="1" dirty="0">
                <a:solidFill>
                  <a:srgbClr val="E0B07E"/>
                </a:solidFill>
                <a:latin typeface="思源黑体" panose="020B0400000000000000" charset="-122"/>
                <a:ea typeface="思源黑体" panose="020B0400000000000000" charset="-122"/>
                <a:cs typeface="思源黑体" panose="020B0400000000000000" charset="-122"/>
                <a:sym typeface="+mn-ea"/>
              </a:rPr>
              <a:t>集合</a:t>
            </a:r>
            <a:endParaRPr lang="zh-CN" altLang="en-US" sz="3000" b="1" dirty="0">
              <a:solidFill>
                <a:srgbClr val="E0B07E"/>
              </a:solidFill>
              <a:latin typeface="思源黑体" panose="020B0400000000000000" charset="-122"/>
              <a:ea typeface="思源黑体" panose="020B0400000000000000" charset="-122"/>
              <a:cs typeface="思源黑体" panose="020B0400000000000000" charset="-122"/>
              <a:sym typeface="+mn-ea"/>
            </a:endParaRPr>
          </a:p>
        </p:txBody>
      </p:sp>
      <p:sp>
        <p:nvSpPr>
          <p:cNvPr id="37900" name="文本框 99"/>
          <p:cNvSpPr txBox="1"/>
          <p:nvPr/>
        </p:nvSpPr>
        <p:spPr>
          <a:xfrm>
            <a:off x="654050" y="975360"/>
            <a:ext cx="11176635" cy="1999615"/>
          </a:xfrm>
          <a:prstGeom prst="rect">
            <a:avLst/>
          </a:prstGeom>
          <a:noFill/>
          <a:ln w="9525">
            <a:noFill/>
          </a:ln>
        </p:spPr>
        <p:txBody>
          <a:bodyPr wrap="square" anchor="t">
            <a:spAutoFit/>
          </a:bodyPr>
          <a:p>
            <a:r>
              <a:rPr lang="zh-CN" sz="2800" b="1"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红黑树 </a:t>
            </a:r>
            <a:r>
              <a:rPr lang="en-US" altLang="zh-CN" sz="2800" b="1"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 </a:t>
            </a:r>
            <a:r>
              <a:rPr lang="zh-CN" altLang="en-US" sz="20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插入场景3：插入结点的父结点为红结点</a:t>
            </a:r>
            <a:endParaRPr lang="zh-CN" altLang="en-US" sz="20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endParaRPr>
          </a:p>
          <a:p>
            <a:r>
              <a:rPr lang="en-US" altLang="zh-CN" sz="20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	</a:t>
            </a:r>
            <a:r>
              <a:rPr lang="zh-CN" altLang="en-US" sz="20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再次回想下红黑树的性质2：根结点是黑色。如果插入的父结点为红结点，那么该父结点不可能为根结点，所以插入结点总是存在祖父结点。这点很重要，因为后续的旋转操作肯定需要祖父结点的参与。</a:t>
            </a:r>
            <a:endParaRPr lang="zh-CN" altLang="en-US" sz="20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endParaRPr>
          </a:p>
          <a:p>
            <a:endParaRPr lang="en-US" altLang="zh-CN" sz="20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endParaRPr>
          </a:p>
          <a:p>
            <a:endParaRPr lang="en-US" altLang="zh-CN" sz="16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endParaRPr>
          </a:p>
        </p:txBody>
      </p:sp>
    </p:spTree>
  </p:cSld>
  <p:clrMapOvr>
    <a:masterClrMapping/>
  </p:clrMapOvr>
  <p:transition spd="slow" advClick="0" advTm="4000"/>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8" name="文本框 4"/>
          <p:cNvSpPr txBox="1"/>
          <p:nvPr/>
        </p:nvSpPr>
        <p:spPr>
          <a:xfrm>
            <a:off x="654050" y="162560"/>
            <a:ext cx="6863080" cy="553085"/>
          </a:xfrm>
          <a:prstGeom prst="rect">
            <a:avLst/>
          </a:prstGeom>
          <a:noFill/>
          <a:ln w="9525">
            <a:noFill/>
          </a:ln>
        </p:spPr>
        <p:txBody>
          <a:bodyPr wrap="square" anchor="t">
            <a:spAutoFit/>
          </a:bodyPr>
          <a:lstStyle/>
          <a:p>
            <a:pPr lvl="0" algn="l">
              <a:buClrTx/>
              <a:buSzTx/>
              <a:buFontTx/>
            </a:pPr>
            <a:r>
              <a:rPr lang="zh-CN" altLang="en-US" sz="3000" b="1" dirty="0">
                <a:solidFill>
                  <a:srgbClr val="E0B07E"/>
                </a:solidFill>
                <a:latin typeface="思源黑体" panose="020B0400000000000000" charset="-122"/>
                <a:ea typeface="思源黑体" panose="020B0400000000000000" charset="-122"/>
                <a:cs typeface="思源黑体" panose="020B0400000000000000" charset="-122"/>
                <a:sym typeface="+mn-ea"/>
              </a:rPr>
              <a:t>集合</a:t>
            </a:r>
            <a:endParaRPr lang="zh-CN" altLang="en-US" sz="3000" b="1" dirty="0">
              <a:solidFill>
                <a:srgbClr val="E0B07E"/>
              </a:solidFill>
              <a:latin typeface="思源黑体" panose="020B0400000000000000" charset="-122"/>
              <a:ea typeface="思源黑体" panose="020B0400000000000000" charset="-122"/>
              <a:cs typeface="思源黑体" panose="020B0400000000000000" charset="-122"/>
              <a:sym typeface="+mn-ea"/>
            </a:endParaRPr>
          </a:p>
        </p:txBody>
      </p:sp>
      <p:sp>
        <p:nvSpPr>
          <p:cNvPr id="37900" name="文本框 99"/>
          <p:cNvSpPr txBox="1"/>
          <p:nvPr/>
        </p:nvSpPr>
        <p:spPr>
          <a:xfrm>
            <a:off x="654050" y="975360"/>
            <a:ext cx="11176635" cy="1383665"/>
          </a:xfrm>
          <a:prstGeom prst="rect">
            <a:avLst/>
          </a:prstGeom>
          <a:noFill/>
          <a:ln w="9525">
            <a:noFill/>
          </a:ln>
        </p:spPr>
        <p:txBody>
          <a:bodyPr wrap="square" anchor="t">
            <a:spAutoFit/>
          </a:bodyPr>
          <a:p>
            <a:r>
              <a:rPr lang="zh-CN" sz="2800" b="1"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红黑树 </a:t>
            </a:r>
            <a:r>
              <a:rPr lang="en-US" altLang="zh-CN" sz="2800" b="1"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 </a:t>
            </a:r>
            <a:r>
              <a:rPr lang="zh-CN" altLang="en-US" sz="20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插入场景3.1：叔叔结点存在并且为红结点</a:t>
            </a:r>
            <a:endParaRPr lang="zh-CN" altLang="en-US" sz="20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endParaRPr>
          </a:p>
          <a:p>
            <a:r>
              <a:rPr lang="en-US" altLang="zh-CN" sz="20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	</a:t>
            </a:r>
            <a:r>
              <a:rPr lang="zh-CN" altLang="en-US" sz="20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从红黑树性质4可以，祖父结点肯定为黑结点，因为不可以同时存在两个相连的红结点。那么此时该插入子树的红黑层数的情况是：黑红红。显然最简单的处理方式是把其改为：红黑红。</a:t>
            </a:r>
            <a:endParaRPr lang="zh-CN" altLang="en-US" sz="20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endParaRPr>
          </a:p>
          <a:p>
            <a:endParaRPr lang="en-US" altLang="zh-CN" sz="16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endParaRPr>
          </a:p>
        </p:txBody>
      </p:sp>
      <p:pic>
        <p:nvPicPr>
          <p:cNvPr id="17" name="图片 16"/>
          <p:cNvPicPr>
            <a:picLocks noChangeAspect="1"/>
          </p:cNvPicPr>
          <p:nvPr/>
        </p:nvPicPr>
        <p:blipFill>
          <a:blip r:embed="rId1"/>
          <a:stretch>
            <a:fillRect/>
          </a:stretch>
        </p:blipFill>
        <p:spPr>
          <a:xfrm>
            <a:off x="743268" y="2935605"/>
            <a:ext cx="5273675" cy="2459990"/>
          </a:xfrm>
          <a:prstGeom prst="rect">
            <a:avLst/>
          </a:prstGeom>
          <a:noFill/>
          <a:ln>
            <a:noFill/>
          </a:ln>
        </p:spPr>
      </p:pic>
      <p:pic>
        <p:nvPicPr>
          <p:cNvPr id="18" name="图片 17"/>
          <p:cNvPicPr>
            <a:picLocks noChangeAspect="1"/>
          </p:cNvPicPr>
          <p:nvPr/>
        </p:nvPicPr>
        <p:blipFill>
          <a:blip r:embed="rId2"/>
          <a:stretch>
            <a:fillRect/>
          </a:stretch>
        </p:blipFill>
        <p:spPr>
          <a:xfrm>
            <a:off x="6356985" y="2957513"/>
            <a:ext cx="5271770" cy="2437765"/>
          </a:xfrm>
          <a:prstGeom prst="rect">
            <a:avLst/>
          </a:prstGeom>
          <a:noFill/>
          <a:ln>
            <a:noFill/>
          </a:ln>
        </p:spPr>
      </p:pic>
    </p:spTree>
  </p:cSld>
  <p:clrMapOvr>
    <a:masterClrMapping/>
  </p:clrMapOvr>
  <p:transition spd="slow" advClick="0" advTm="4000"/>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8" name="文本框 4"/>
          <p:cNvSpPr txBox="1"/>
          <p:nvPr/>
        </p:nvSpPr>
        <p:spPr>
          <a:xfrm>
            <a:off x="654050" y="162560"/>
            <a:ext cx="6863080" cy="553085"/>
          </a:xfrm>
          <a:prstGeom prst="rect">
            <a:avLst/>
          </a:prstGeom>
          <a:noFill/>
          <a:ln w="9525">
            <a:noFill/>
          </a:ln>
        </p:spPr>
        <p:txBody>
          <a:bodyPr wrap="square" anchor="t">
            <a:spAutoFit/>
          </a:bodyPr>
          <a:lstStyle/>
          <a:p>
            <a:pPr lvl="0" algn="l">
              <a:buClrTx/>
              <a:buSzTx/>
              <a:buFontTx/>
            </a:pPr>
            <a:r>
              <a:rPr lang="zh-CN" altLang="en-US" sz="3000" b="1" dirty="0">
                <a:solidFill>
                  <a:srgbClr val="E0B07E"/>
                </a:solidFill>
                <a:latin typeface="思源黑体" panose="020B0400000000000000" charset="-122"/>
                <a:ea typeface="思源黑体" panose="020B0400000000000000" charset="-122"/>
                <a:cs typeface="思源黑体" panose="020B0400000000000000" charset="-122"/>
                <a:sym typeface="+mn-ea"/>
              </a:rPr>
              <a:t>集合</a:t>
            </a:r>
            <a:endParaRPr lang="zh-CN" altLang="en-US" sz="3000" b="1" dirty="0">
              <a:solidFill>
                <a:srgbClr val="E0B07E"/>
              </a:solidFill>
              <a:latin typeface="思源黑体" panose="020B0400000000000000" charset="-122"/>
              <a:ea typeface="思源黑体" panose="020B0400000000000000" charset="-122"/>
              <a:cs typeface="思源黑体" panose="020B0400000000000000" charset="-122"/>
              <a:sym typeface="+mn-ea"/>
            </a:endParaRPr>
          </a:p>
        </p:txBody>
      </p:sp>
      <p:sp>
        <p:nvSpPr>
          <p:cNvPr id="37900" name="文本框 99"/>
          <p:cNvSpPr txBox="1"/>
          <p:nvPr/>
        </p:nvSpPr>
        <p:spPr>
          <a:xfrm>
            <a:off x="654050" y="975360"/>
            <a:ext cx="11176635" cy="2922905"/>
          </a:xfrm>
          <a:prstGeom prst="rect">
            <a:avLst/>
          </a:prstGeom>
          <a:noFill/>
          <a:ln w="9525">
            <a:noFill/>
          </a:ln>
        </p:spPr>
        <p:txBody>
          <a:bodyPr wrap="square" anchor="t">
            <a:spAutoFit/>
          </a:bodyPr>
          <a:p>
            <a:r>
              <a:rPr lang="zh-CN" sz="2800" b="1"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红黑树 </a:t>
            </a:r>
            <a:r>
              <a:rPr lang="en-US" altLang="zh-CN" sz="2800" b="1"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 </a:t>
            </a:r>
            <a:r>
              <a:rPr lang="zh-CN" altLang="en-US" sz="20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插入场景3.2：叔叔结点不存在或为黑结点，并且插入结点的父亲结点是祖父结点的左子结点</a:t>
            </a:r>
            <a:endParaRPr lang="zh-CN" altLang="en-US" sz="20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endParaRPr>
          </a:p>
          <a:p>
            <a:r>
              <a:rPr lang="en-US" altLang="zh-CN" sz="20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	</a:t>
            </a:r>
            <a:r>
              <a:rPr lang="zh-CN" altLang="en-US" sz="20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单纯从插入前来看，也即不算情景3.1自底向上处理时的情况，叔叔结点非红即为叶子结点(Nil)。因为如果叔叔结点为黑结点，而父结点为红结点，那么叔叔结点所在的子树的黑色结点就比父结点所在子树的多了，这不满足红黑树的性质5。后续情景同样如此，不再多做说明了。</a:t>
            </a:r>
            <a:endParaRPr lang="zh-CN" altLang="en-US" sz="20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endParaRPr>
          </a:p>
          <a:p>
            <a:endParaRPr lang="zh-CN" altLang="en-US" sz="20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endParaRPr>
          </a:p>
          <a:p>
            <a:r>
              <a:rPr lang="zh-CN" altLang="en-US" sz="20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前文说了，需要旋转操作时，肯定一边子树的结点多了或少了，需要租或借给另一边。插入显然是多的情况，那么把多的结点租给另一边子树就可以了。</a:t>
            </a:r>
            <a:endParaRPr lang="zh-CN" altLang="en-US" sz="20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endParaRPr>
          </a:p>
          <a:p>
            <a:endParaRPr lang="en-US" altLang="zh-CN" sz="16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endParaRPr>
          </a:p>
        </p:txBody>
      </p:sp>
    </p:spTree>
  </p:cSld>
  <p:clrMapOvr>
    <a:masterClrMapping/>
  </p:clrMapOvr>
  <p:transition spd="slow" advClick="0" advTm="4000"/>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8" name="文本框 4"/>
          <p:cNvSpPr txBox="1"/>
          <p:nvPr/>
        </p:nvSpPr>
        <p:spPr>
          <a:xfrm>
            <a:off x="654050" y="162560"/>
            <a:ext cx="6863080" cy="553085"/>
          </a:xfrm>
          <a:prstGeom prst="rect">
            <a:avLst/>
          </a:prstGeom>
          <a:noFill/>
          <a:ln w="9525">
            <a:noFill/>
          </a:ln>
        </p:spPr>
        <p:txBody>
          <a:bodyPr wrap="square" anchor="t">
            <a:spAutoFit/>
          </a:bodyPr>
          <a:lstStyle/>
          <a:p>
            <a:pPr lvl="0" algn="l">
              <a:buClrTx/>
              <a:buSzTx/>
              <a:buFontTx/>
            </a:pPr>
            <a:r>
              <a:rPr lang="zh-CN" altLang="en-US" sz="3000" b="1" dirty="0">
                <a:solidFill>
                  <a:srgbClr val="E0B07E"/>
                </a:solidFill>
                <a:latin typeface="思源黑体" panose="020B0400000000000000" charset="-122"/>
                <a:ea typeface="思源黑体" panose="020B0400000000000000" charset="-122"/>
                <a:cs typeface="思源黑体" panose="020B0400000000000000" charset="-122"/>
                <a:sym typeface="+mn-ea"/>
              </a:rPr>
              <a:t>集合</a:t>
            </a:r>
            <a:endParaRPr lang="zh-CN" altLang="en-US" sz="3000" b="1" dirty="0">
              <a:solidFill>
                <a:srgbClr val="E0B07E"/>
              </a:solidFill>
              <a:latin typeface="思源黑体" panose="020B0400000000000000" charset="-122"/>
              <a:ea typeface="思源黑体" panose="020B0400000000000000" charset="-122"/>
              <a:cs typeface="思源黑体" panose="020B0400000000000000" charset="-122"/>
              <a:sym typeface="+mn-ea"/>
            </a:endParaRPr>
          </a:p>
        </p:txBody>
      </p:sp>
      <p:sp>
        <p:nvSpPr>
          <p:cNvPr id="37900" name="文本框 99"/>
          <p:cNvSpPr txBox="1"/>
          <p:nvPr/>
        </p:nvSpPr>
        <p:spPr>
          <a:xfrm>
            <a:off x="654050" y="975360"/>
            <a:ext cx="11176635" cy="521970"/>
          </a:xfrm>
          <a:prstGeom prst="rect">
            <a:avLst/>
          </a:prstGeom>
          <a:noFill/>
          <a:ln w="9525">
            <a:noFill/>
          </a:ln>
        </p:spPr>
        <p:txBody>
          <a:bodyPr wrap="square" anchor="t">
            <a:spAutoFit/>
          </a:bodyPr>
          <a:p>
            <a:r>
              <a:rPr lang="zh-CN" sz="2800" b="1"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红黑树 </a:t>
            </a:r>
            <a:r>
              <a:rPr lang="en-US" altLang="zh-CN" sz="2800" b="1"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 </a:t>
            </a:r>
            <a:r>
              <a:rPr lang="zh-CN" altLang="en-US" sz="20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插入场景3.2.1：插入结点是其父结点的左子结点</a:t>
            </a:r>
            <a:endParaRPr lang="en-US" altLang="zh-CN" sz="16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endParaRPr>
          </a:p>
        </p:txBody>
      </p:sp>
      <p:pic>
        <p:nvPicPr>
          <p:cNvPr id="19" name="图片 18"/>
          <p:cNvPicPr>
            <a:picLocks noChangeAspect="1"/>
          </p:cNvPicPr>
          <p:nvPr/>
        </p:nvPicPr>
        <p:blipFill>
          <a:blip r:embed="rId1"/>
          <a:stretch>
            <a:fillRect/>
          </a:stretch>
        </p:blipFill>
        <p:spPr>
          <a:xfrm>
            <a:off x="653733" y="2733040"/>
            <a:ext cx="5271135" cy="2454910"/>
          </a:xfrm>
          <a:prstGeom prst="rect">
            <a:avLst/>
          </a:prstGeom>
          <a:noFill/>
          <a:ln>
            <a:noFill/>
          </a:ln>
        </p:spPr>
      </p:pic>
    </p:spTree>
  </p:cSld>
  <p:clrMapOvr>
    <a:masterClrMapping/>
  </p:clrMapOvr>
  <p:transition spd="slow" advClick="0" advTm="4000"/>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8" name="文本框 4"/>
          <p:cNvSpPr txBox="1"/>
          <p:nvPr/>
        </p:nvSpPr>
        <p:spPr>
          <a:xfrm>
            <a:off x="654050" y="162560"/>
            <a:ext cx="6863080" cy="553085"/>
          </a:xfrm>
          <a:prstGeom prst="rect">
            <a:avLst/>
          </a:prstGeom>
          <a:noFill/>
          <a:ln w="9525">
            <a:noFill/>
          </a:ln>
        </p:spPr>
        <p:txBody>
          <a:bodyPr wrap="square" anchor="t">
            <a:spAutoFit/>
          </a:bodyPr>
          <a:lstStyle/>
          <a:p>
            <a:pPr lvl="0" algn="l">
              <a:buClrTx/>
              <a:buSzTx/>
              <a:buFontTx/>
            </a:pPr>
            <a:r>
              <a:rPr lang="zh-CN" altLang="en-US" sz="3000" b="1" dirty="0">
                <a:solidFill>
                  <a:srgbClr val="E0B07E"/>
                </a:solidFill>
                <a:latin typeface="思源黑体" panose="020B0400000000000000" charset="-122"/>
                <a:ea typeface="思源黑体" panose="020B0400000000000000" charset="-122"/>
                <a:cs typeface="思源黑体" panose="020B0400000000000000" charset="-122"/>
                <a:sym typeface="+mn-ea"/>
              </a:rPr>
              <a:t>集合</a:t>
            </a:r>
            <a:endParaRPr lang="zh-CN" altLang="en-US" sz="3000" b="1" dirty="0">
              <a:solidFill>
                <a:srgbClr val="E0B07E"/>
              </a:solidFill>
              <a:latin typeface="思源黑体" panose="020B0400000000000000" charset="-122"/>
              <a:ea typeface="思源黑体" panose="020B0400000000000000" charset="-122"/>
              <a:cs typeface="思源黑体" panose="020B0400000000000000" charset="-122"/>
              <a:sym typeface="+mn-ea"/>
            </a:endParaRPr>
          </a:p>
        </p:txBody>
      </p:sp>
      <p:sp>
        <p:nvSpPr>
          <p:cNvPr id="37900" name="文本框 99"/>
          <p:cNvSpPr txBox="1"/>
          <p:nvPr/>
        </p:nvSpPr>
        <p:spPr>
          <a:xfrm>
            <a:off x="654050" y="975360"/>
            <a:ext cx="11176635" cy="829945"/>
          </a:xfrm>
          <a:prstGeom prst="rect">
            <a:avLst/>
          </a:prstGeom>
          <a:noFill/>
          <a:ln w="9525">
            <a:noFill/>
          </a:ln>
        </p:spPr>
        <p:txBody>
          <a:bodyPr wrap="square" anchor="t">
            <a:spAutoFit/>
          </a:bodyPr>
          <a:p>
            <a:r>
              <a:rPr lang="zh-CN" sz="2800" b="1"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红黑树 </a:t>
            </a:r>
            <a:r>
              <a:rPr lang="en-US" altLang="zh-CN" sz="2800" b="1"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 </a:t>
            </a:r>
            <a:r>
              <a:rPr lang="zh-CN" altLang="en-US" sz="20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插入场景3.3：叔叔结点不存在或为黑结点，并且插入结点的父亲结点是祖父结点的右子结点</a:t>
            </a:r>
            <a:endParaRPr lang="zh-CN" altLang="en-US" sz="20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endParaRPr>
          </a:p>
        </p:txBody>
      </p:sp>
      <p:pic>
        <p:nvPicPr>
          <p:cNvPr id="21" name="图片 20"/>
          <p:cNvPicPr>
            <a:picLocks noChangeAspect="1"/>
          </p:cNvPicPr>
          <p:nvPr/>
        </p:nvPicPr>
        <p:blipFill>
          <a:blip r:embed="rId1"/>
          <a:stretch>
            <a:fillRect/>
          </a:stretch>
        </p:blipFill>
        <p:spPr>
          <a:xfrm>
            <a:off x="803910" y="2831148"/>
            <a:ext cx="5273040" cy="2644775"/>
          </a:xfrm>
          <a:prstGeom prst="rect">
            <a:avLst/>
          </a:prstGeom>
          <a:noFill/>
          <a:ln>
            <a:noFill/>
          </a:ln>
        </p:spPr>
      </p:pic>
      <p:pic>
        <p:nvPicPr>
          <p:cNvPr id="22" name="图片 21"/>
          <p:cNvPicPr>
            <a:picLocks noChangeAspect="1"/>
          </p:cNvPicPr>
          <p:nvPr/>
        </p:nvPicPr>
        <p:blipFill>
          <a:blip r:embed="rId2"/>
          <a:stretch>
            <a:fillRect/>
          </a:stretch>
        </p:blipFill>
        <p:spPr>
          <a:xfrm>
            <a:off x="6323013" y="3271520"/>
            <a:ext cx="5268595" cy="1765300"/>
          </a:xfrm>
          <a:prstGeom prst="rect">
            <a:avLst/>
          </a:prstGeom>
          <a:noFill/>
          <a:ln>
            <a:noFill/>
          </a:ln>
        </p:spPr>
      </p:pic>
    </p:spTree>
  </p:cSld>
  <p:clrMapOvr>
    <a:masterClrMapping/>
  </p:clrMapOvr>
  <p:transition spd="slow" advClick="0" advTm="400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8" name="文本框 4"/>
          <p:cNvSpPr txBox="1"/>
          <p:nvPr/>
        </p:nvSpPr>
        <p:spPr>
          <a:xfrm>
            <a:off x="654050" y="162560"/>
            <a:ext cx="6863080" cy="553085"/>
          </a:xfrm>
          <a:prstGeom prst="rect">
            <a:avLst/>
          </a:prstGeom>
          <a:noFill/>
          <a:ln w="9525">
            <a:noFill/>
          </a:ln>
        </p:spPr>
        <p:txBody>
          <a:bodyPr wrap="square" anchor="t">
            <a:spAutoFit/>
          </a:bodyPr>
          <a:lstStyle/>
          <a:p>
            <a:pPr lvl="0" algn="l">
              <a:buClrTx/>
              <a:buSzTx/>
              <a:buFontTx/>
            </a:pPr>
            <a:r>
              <a:rPr lang="zh-CN" altLang="en-US" sz="3000" b="1" dirty="0">
                <a:solidFill>
                  <a:srgbClr val="E0B07E"/>
                </a:solidFill>
                <a:latin typeface="思源黑体" panose="020B0400000000000000" charset="-122"/>
                <a:ea typeface="思源黑体" panose="020B0400000000000000" charset="-122"/>
                <a:cs typeface="思源黑体" panose="020B0400000000000000" charset="-122"/>
                <a:sym typeface="+mn-ea"/>
              </a:rPr>
              <a:t>集合</a:t>
            </a:r>
            <a:endParaRPr lang="zh-CN" altLang="en-US" sz="3000" b="1" dirty="0">
              <a:solidFill>
                <a:srgbClr val="E0B07E"/>
              </a:solidFill>
              <a:latin typeface="思源黑体" panose="020B0400000000000000" charset="-122"/>
              <a:ea typeface="思源黑体" panose="020B0400000000000000" charset="-122"/>
              <a:cs typeface="思源黑体" panose="020B0400000000000000" charset="-122"/>
              <a:sym typeface="+mn-ea"/>
            </a:endParaRPr>
          </a:p>
        </p:txBody>
      </p:sp>
      <p:sp>
        <p:nvSpPr>
          <p:cNvPr id="2" name="矩形 1"/>
          <p:cNvSpPr/>
          <p:nvPr/>
        </p:nvSpPr>
        <p:spPr>
          <a:xfrm>
            <a:off x="1729740" y="2797810"/>
            <a:ext cx="1501775" cy="6883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dirty="0">
                <a:solidFill>
                  <a:schemeClr val="bg1"/>
                </a:solidFill>
                <a:latin typeface="思源黑体" panose="020B0400000000000000" charset="-122"/>
                <a:ea typeface="思源黑体" panose="020B0400000000000000" charset="-122"/>
                <a:cs typeface="思源黑体" panose="020B0400000000000000" charset="-122"/>
              </a:rPr>
              <a:t>数据结构</a:t>
            </a:r>
            <a:endParaRPr lang="zh-CN" altLang="en-US"/>
          </a:p>
        </p:txBody>
      </p:sp>
      <p:sp>
        <p:nvSpPr>
          <p:cNvPr id="10" name="矩形 9"/>
          <p:cNvSpPr/>
          <p:nvPr/>
        </p:nvSpPr>
        <p:spPr>
          <a:xfrm>
            <a:off x="5574030" y="1657350"/>
            <a:ext cx="1501775" cy="6883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ltLang="en-US" dirty="0">
                <a:solidFill>
                  <a:schemeClr val="bg1"/>
                </a:solidFill>
                <a:latin typeface="思源黑体" panose="020B0400000000000000" charset="-122"/>
                <a:ea typeface="思源黑体" panose="020B0400000000000000" charset="-122"/>
                <a:cs typeface="思源黑体" panose="020B0400000000000000" charset="-122"/>
              </a:rPr>
              <a:t>数组</a:t>
            </a:r>
            <a:endParaRPr lang="zh-CN" altLang="en-US" dirty="0">
              <a:solidFill>
                <a:schemeClr val="bg1"/>
              </a:solidFill>
              <a:latin typeface="思源黑体" panose="020B0400000000000000" charset="-122"/>
              <a:ea typeface="思源黑体" panose="020B0400000000000000" charset="-122"/>
              <a:cs typeface="思源黑体" panose="020B0400000000000000" charset="-122"/>
            </a:endParaRPr>
          </a:p>
        </p:txBody>
      </p:sp>
      <p:sp>
        <p:nvSpPr>
          <p:cNvPr id="11" name="矩形 10"/>
          <p:cNvSpPr/>
          <p:nvPr/>
        </p:nvSpPr>
        <p:spPr>
          <a:xfrm>
            <a:off x="5574030" y="2797810"/>
            <a:ext cx="1501775" cy="68834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zh-CN" altLang="en-US" dirty="0">
                <a:solidFill>
                  <a:schemeClr val="bg1"/>
                </a:solidFill>
                <a:latin typeface="思源黑体" panose="020B0400000000000000" charset="-122"/>
                <a:ea typeface="思源黑体" panose="020B0400000000000000" charset="-122"/>
                <a:cs typeface="思源黑体" panose="020B0400000000000000" charset="-122"/>
              </a:rPr>
              <a:t>链表</a:t>
            </a:r>
            <a:endParaRPr lang="zh-CN" altLang="en-US"/>
          </a:p>
        </p:txBody>
      </p:sp>
      <p:sp>
        <p:nvSpPr>
          <p:cNvPr id="12" name="矩形 11"/>
          <p:cNvSpPr/>
          <p:nvPr/>
        </p:nvSpPr>
        <p:spPr>
          <a:xfrm>
            <a:off x="5574030" y="4346575"/>
            <a:ext cx="1501775" cy="6883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r>
              <a:rPr lang="zh-CN" altLang="en-US" dirty="0">
                <a:solidFill>
                  <a:schemeClr val="bg1"/>
                </a:solidFill>
                <a:latin typeface="思源黑体" panose="020B0400000000000000" charset="-122"/>
                <a:ea typeface="思源黑体" panose="020B0400000000000000" charset="-122"/>
                <a:cs typeface="思源黑体" panose="020B0400000000000000" charset="-122"/>
              </a:rPr>
              <a:t>二叉树</a:t>
            </a:r>
            <a:endParaRPr lang="zh-CN" altLang="en-US"/>
          </a:p>
        </p:txBody>
      </p:sp>
      <p:cxnSp>
        <p:nvCxnSpPr>
          <p:cNvPr id="13" name="直接箭头连接符 12"/>
          <p:cNvCxnSpPr>
            <a:stCxn id="2" idx="3"/>
            <a:endCxn id="10" idx="1"/>
          </p:cNvCxnSpPr>
          <p:nvPr/>
        </p:nvCxnSpPr>
        <p:spPr>
          <a:xfrm flipV="1">
            <a:off x="3231515" y="2001520"/>
            <a:ext cx="2342515" cy="1140460"/>
          </a:xfrm>
          <a:prstGeom prst="straightConnector1">
            <a:avLst/>
          </a:prstGeom>
          <a:ln w="28575" cmpd="sng">
            <a:solidFill>
              <a:schemeClr val="accent2"/>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2" idx="3"/>
            <a:endCxn id="11" idx="1"/>
          </p:cNvCxnSpPr>
          <p:nvPr/>
        </p:nvCxnSpPr>
        <p:spPr>
          <a:xfrm>
            <a:off x="3231515" y="3141980"/>
            <a:ext cx="2342515" cy="0"/>
          </a:xfrm>
          <a:prstGeom prst="straightConnector1">
            <a:avLst/>
          </a:prstGeom>
          <a:ln w="28575" cmpd="sng">
            <a:solidFill>
              <a:schemeClr val="accent4"/>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2" idx="3"/>
            <a:endCxn id="12" idx="1"/>
          </p:cNvCxnSpPr>
          <p:nvPr/>
        </p:nvCxnSpPr>
        <p:spPr>
          <a:xfrm>
            <a:off x="3231515" y="3141980"/>
            <a:ext cx="2342515" cy="1548765"/>
          </a:xfrm>
          <a:prstGeom prst="straightConnector1">
            <a:avLst/>
          </a:prstGeom>
          <a:ln w="28575" cmpd="sng">
            <a:solidFill>
              <a:schemeClr val="accent6"/>
            </a:solidFill>
            <a:prstDash val="solid"/>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Click="0" advTm="4000"/>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8" name="文本框 4"/>
          <p:cNvSpPr txBox="1"/>
          <p:nvPr/>
        </p:nvSpPr>
        <p:spPr>
          <a:xfrm>
            <a:off x="654050" y="162560"/>
            <a:ext cx="6863080" cy="553085"/>
          </a:xfrm>
          <a:prstGeom prst="rect">
            <a:avLst/>
          </a:prstGeom>
          <a:noFill/>
          <a:ln w="9525">
            <a:noFill/>
          </a:ln>
        </p:spPr>
        <p:txBody>
          <a:bodyPr wrap="square" anchor="t">
            <a:spAutoFit/>
          </a:bodyPr>
          <a:lstStyle/>
          <a:p>
            <a:pPr lvl="0" algn="l">
              <a:buClrTx/>
              <a:buSzTx/>
              <a:buFontTx/>
            </a:pPr>
            <a:r>
              <a:rPr lang="zh-CN" altLang="en-US" sz="3000" b="1" dirty="0">
                <a:solidFill>
                  <a:srgbClr val="E0B07E"/>
                </a:solidFill>
                <a:latin typeface="思源黑体" panose="020B0400000000000000" charset="-122"/>
                <a:ea typeface="思源黑体" panose="020B0400000000000000" charset="-122"/>
                <a:cs typeface="思源黑体" panose="020B0400000000000000" charset="-122"/>
                <a:sym typeface="+mn-ea"/>
              </a:rPr>
              <a:t>集合</a:t>
            </a:r>
            <a:endParaRPr lang="zh-CN" altLang="en-US" sz="3000" b="1" dirty="0">
              <a:solidFill>
                <a:srgbClr val="E0B07E"/>
              </a:solidFill>
              <a:latin typeface="思源黑体" panose="020B0400000000000000" charset="-122"/>
              <a:ea typeface="思源黑体" panose="020B0400000000000000" charset="-122"/>
              <a:cs typeface="思源黑体" panose="020B0400000000000000" charset="-122"/>
              <a:sym typeface="+mn-ea"/>
            </a:endParaRPr>
          </a:p>
        </p:txBody>
      </p:sp>
      <p:sp>
        <p:nvSpPr>
          <p:cNvPr id="37900" name="文本框 99"/>
          <p:cNvSpPr txBox="1"/>
          <p:nvPr/>
        </p:nvSpPr>
        <p:spPr>
          <a:xfrm>
            <a:off x="654050" y="975360"/>
            <a:ext cx="11176635" cy="1383665"/>
          </a:xfrm>
          <a:prstGeom prst="rect">
            <a:avLst/>
          </a:prstGeom>
          <a:noFill/>
          <a:ln w="9525">
            <a:noFill/>
          </a:ln>
        </p:spPr>
        <p:txBody>
          <a:bodyPr wrap="square" anchor="t">
            <a:spAutoFit/>
          </a:bodyPr>
          <a:p>
            <a:r>
              <a:rPr lang="zh-CN" sz="2800" b="1"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红黑树 </a:t>
            </a:r>
            <a:r>
              <a:rPr lang="en-US" altLang="zh-CN" sz="2800" b="1"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 </a:t>
            </a:r>
            <a:r>
              <a:rPr lang="zh-CN" altLang="en-US" sz="20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插入场景3.1：叔叔结点存在并且为红结点</a:t>
            </a:r>
            <a:endParaRPr lang="zh-CN" altLang="en-US" sz="20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endParaRPr>
          </a:p>
          <a:p>
            <a:r>
              <a:rPr lang="en-US" altLang="zh-CN" sz="20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	</a:t>
            </a:r>
            <a:r>
              <a:rPr lang="zh-CN" altLang="en-US" sz="20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从红黑树性质4可以，祖父结点肯定为黑结点，因为不可以同时存在两个相连的红结点。那么此时该插入子树的红黑层数的情况是：黑红红。显然最简单的处理方式是把其改为：红黑红。</a:t>
            </a:r>
            <a:endParaRPr lang="zh-CN" altLang="en-US" sz="20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endParaRPr>
          </a:p>
          <a:p>
            <a:endParaRPr lang="en-US" altLang="zh-CN" sz="16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endParaRPr>
          </a:p>
        </p:txBody>
      </p:sp>
      <p:pic>
        <p:nvPicPr>
          <p:cNvPr id="17" name="图片 16"/>
          <p:cNvPicPr>
            <a:picLocks noChangeAspect="1"/>
          </p:cNvPicPr>
          <p:nvPr/>
        </p:nvPicPr>
        <p:blipFill>
          <a:blip r:embed="rId1"/>
          <a:stretch>
            <a:fillRect/>
          </a:stretch>
        </p:blipFill>
        <p:spPr>
          <a:xfrm>
            <a:off x="743268" y="2935605"/>
            <a:ext cx="5273675" cy="2459990"/>
          </a:xfrm>
          <a:prstGeom prst="rect">
            <a:avLst/>
          </a:prstGeom>
          <a:noFill/>
          <a:ln>
            <a:noFill/>
          </a:ln>
        </p:spPr>
      </p:pic>
      <p:pic>
        <p:nvPicPr>
          <p:cNvPr id="18" name="图片 17"/>
          <p:cNvPicPr>
            <a:picLocks noChangeAspect="1"/>
          </p:cNvPicPr>
          <p:nvPr/>
        </p:nvPicPr>
        <p:blipFill>
          <a:blip r:embed="rId2"/>
          <a:stretch>
            <a:fillRect/>
          </a:stretch>
        </p:blipFill>
        <p:spPr>
          <a:xfrm>
            <a:off x="6356985" y="2957513"/>
            <a:ext cx="5271770" cy="2437765"/>
          </a:xfrm>
          <a:prstGeom prst="rect">
            <a:avLst/>
          </a:prstGeom>
          <a:noFill/>
          <a:ln>
            <a:noFill/>
          </a:ln>
        </p:spPr>
      </p:pic>
    </p:spTree>
  </p:cSld>
  <p:clrMapOvr>
    <a:masterClrMapping/>
  </p:clrMapOvr>
  <p:transition spd="slow" advClick="0" advTm="4000"/>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4000">
        <p15:prstTrans prst="pageCurlDouble"/>
      </p:transition>
    </mc:Choice>
    <mc:Fallback>
      <p:transition spd="slow" advClick="0" advTm="4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8" name="文本框 4"/>
          <p:cNvSpPr txBox="1"/>
          <p:nvPr/>
        </p:nvSpPr>
        <p:spPr>
          <a:xfrm>
            <a:off x="654050" y="162560"/>
            <a:ext cx="6863080" cy="553085"/>
          </a:xfrm>
          <a:prstGeom prst="rect">
            <a:avLst/>
          </a:prstGeom>
          <a:noFill/>
          <a:ln w="9525">
            <a:noFill/>
          </a:ln>
        </p:spPr>
        <p:txBody>
          <a:bodyPr wrap="square" anchor="t">
            <a:spAutoFit/>
          </a:bodyPr>
          <a:lstStyle/>
          <a:p>
            <a:pPr lvl="0" algn="l">
              <a:buClrTx/>
              <a:buSzTx/>
              <a:buFontTx/>
            </a:pPr>
            <a:r>
              <a:rPr lang="zh-CN" altLang="en-US" sz="3000" b="1" dirty="0">
                <a:solidFill>
                  <a:srgbClr val="E0B07E"/>
                </a:solidFill>
                <a:latin typeface="思源黑体" panose="020B0400000000000000" charset="-122"/>
                <a:ea typeface="思源黑体" panose="020B0400000000000000" charset="-122"/>
                <a:cs typeface="思源黑体" panose="020B0400000000000000" charset="-122"/>
                <a:sym typeface="+mn-ea"/>
              </a:rPr>
              <a:t>集合</a:t>
            </a:r>
            <a:endParaRPr lang="zh-CN" altLang="en-US" sz="3000" b="1" dirty="0">
              <a:solidFill>
                <a:srgbClr val="E0B07E"/>
              </a:solidFill>
              <a:latin typeface="思源黑体" panose="020B0400000000000000" charset="-122"/>
              <a:ea typeface="思源黑体" panose="020B0400000000000000" charset="-122"/>
              <a:cs typeface="思源黑体" panose="020B0400000000000000" charset="-122"/>
              <a:sym typeface="+mn-ea"/>
            </a:endParaRPr>
          </a:p>
        </p:txBody>
      </p:sp>
      <p:sp>
        <p:nvSpPr>
          <p:cNvPr id="37900" name="文本框 99"/>
          <p:cNvSpPr txBox="1"/>
          <p:nvPr/>
        </p:nvSpPr>
        <p:spPr>
          <a:xfrm>
            <a:off x="654050" y="975360"/>
            <a:ext cx="11176635" cy="1876425"/>
          </a:xfrm>
          <a:prstGeom prst="rect">
            <a:avLst/>
          </a:prstGeom>
          <a:noFill/>
          <a:ln w="9525">
            <a:noFill/>
          </a:ln>
        </p:spPr>
        <p:txBody>
          <a:bodyPr wrap="square" anchor="t">
            <a:spAutoFit/>
          </a:bodyPr>
          <a:p>
            <a:r>
              <a:rPr lang="zh-CN" sz="2800" b="1"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数组</a:t>
            </a:r>
            <a:endParaRPr lang="zh-CN" sz="2800" b="1"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endParaRPr>
          </a:p>
          <a:p>
            <a:r>
              <a:rPr lang="zh-CN" sz="2800" b="1"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   </a:t>
            </a:r>
            <a:r>
              <a:rPr lang="zh-CN" sz="20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特点：</a:t>
            </a:r>
            <a:endParaRPr lang="zh-CN" sz="20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endParaRPr>
          </a:p>
          <a:p>
            <a:r>
              <a:rPr lang="zh-CN" sz="20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   A.内存地址连续，</a:t>
            </a:r>
            <a:endParaRPr lang="zh-CN" sz="20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endParaRPr>
          </a:p>
          <a:p>
            <a:r>
              <a:rPr lang="zh-CN" sz="20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   B.可以通过下标的成员访问,下标访问的性能高</a:t>
            </a:r>
            <a:endParaRPr lang="zh-CN" sz="20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endParaRPr>
          </a:p>
          <a:p>
            <a:r>
              <a:rPr lang="zh-CN" sz="20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   C.增删操作带来更大的性能消耗(保证数据越界的问题,需动态扩容)</a:t>
            </a:r>
            <a:endParaRPr lang="zh-CN" sz="20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endParaRPr>
          </a:p>
        </p:txBody>
      </p:sp>
      <p:pic>
        <p:nvPicPr>
          <p:cNvPr id="3" name="图片 2"/>
          <p:cNvPicPr>
            <a:picLocks noChangeAspect="1"/>
          </p:cNvPicPr>
          <p:nvPr>
            <p:custDataLst>
              <p:tags r:id="rId1"/>
            </p:custDataLst>
          </p:nvPr>
        </p:nvPicPr>
        <p:blipFill>
          <a:blip r:embed="rId2"/>
          <a:stretch>
            <a:fillRect/>
          </a:stretch>
        </p:blipFill>
        <p:spPr>
          <a:xfrm>
            <a:off x="1536383" y="3530600"/>
            <a:ext cx="4219575" cy="1828800"/>
          </a:xfrm>
          <a:prstGeom prst="rect">
            <a:avLst/>
          </a:prstGeom>
          <a:noFill/>
          <a:ln>
            <a:noFill/>
          </a:ln>
        </p:spPr>
      </p:pic>
    </p:spTree>
  </p:cSld>
  <p:clrMapOvr>
    <a:masterClrMapping/>
  </p:clrMapOvr>
  <p:transition spd="slow" advClick="0" advTm="400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8" name="文本框 4"/>
          <p:cNvSpPr txBox="1"/>
          <p:nvPr/>
        </p:nvSpPr>
        <p:spPr>
          <a:xfrm>
            <a:off x="654050" y="162560"/>
            <a:ext cx="6863080" cy="553085"/>
          </a:xfrm>
          <a:prstGeom prst="rect">
            <a:avLst/>
          </a:prstGeom>
          <a:noFill/>
          <a:ln w="9525">
            <a:noFill/>
          </a:ln>
        </p:spPr>
        <p:txBody>
          <a:bodyPr wrap="square" anchor="t">
            <a:spAutoFit/>
          </a:bodyPr>
          <a:lstStyle/>
          <a:p>
            <a:pPr lvl="0" algn="l">
              <a:buClrTx/>
              <a:buSzTx/>
              <a:buFontTx/>
            </a:pPr>
            <a:r>
              <a:rPr lang="zh-CN" altLang="en-US" sz="3000" b="1" dirty="0">
                <a:solidFill>
                  <a:srgbClr val="E0B07E"/>
                </a:solidFill>
                <a:latin typeface="思源黑体" panose="020B0400000000000000" charset="-122"/>
                <a:ea typeface="思源黑体" panose="020B0400000000000000" charset="-122"/>
                <a:cs typeface="思源黑体" panose="020B0400000000000000" charset="-122"/>
                <a:sym typeface="+mn-ea"/>
              </a:rPr>
              <a:t>集合</a:t>
            </a:r>
            <a:endParaRPr lang="zh-CN" altLang="en-US" sz="3000" b="1" dirty="0">
              <a:solidFill>
                <a:srgbClr val="E0B07E"/>
              </a:solidFill>
              <a:latin typeface="思源黑体" panose="020B0400000000000000" charset="-122"/>
              <a:ea typeface="思源黑体" panose="020B0400000000000000" charset="-122"/>
              <a:cs typeface="思源黑体" panose="020B0400000000000000" charset="-122"/>
              <a:sym typeface="+mn-ea"/>
            </a:endParaRPr>
          </a:p>
        </p:txBody>
      </p:sp>
      <p:sp>
        <p:nvSpPr>
          <p:cNvPr id="37900" name="文本框 99"/>
          <p:cNvSpPr txBox="1"/>
          <p:nvPr/>
        </p:nvSpPr>
        <p:spPr>
          <a:xfrm>
            <a:off x="654050" y="975360"/>
            <a:ext cx="11176635" cy="1876425"/>
          </a:xfrm>
          <a:prstGeom prst="rect">
            <a:avLst/>
          </a:prstGeom>
          <a:noFill/>
          <a:ln w="9525">
            <a:noFill/>
          </a:ln>
        </p:spPr>
        <p:txBody>
          <a:bodyPr wrap="square" anchor="t">
            <a:spAutoFit/>
          </a:bodyPr>
          <a:p>
            <a:r>
              <a:rPr lang="zh-CN" sz="2800" b="1"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链表</a:t>
            </a:r>
            <a:endParaRPr lang="zh-CN" sz="2800" b="1"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endParaRPr>
          </a:p>
          <a:p>
            <a:r>
              <a:rPr lang="zh-CN" sz="2800" b="1"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   </a:t>
            </a:r>
            <a:r>
              <a:rPr lang="zh-CN" sz="20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特点：</a:t>
            </a:r>
            <a:endParaRPr lang="zh-CN" sz="20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endParaRPr>
          </a:p>
          <a:p>
            <a:r>
              <a:rPr lang="zh-CN" sz="20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   A.灵活的空间要求,存储空间不要求连续</a:t>
            </a:r>
            <a:endParaRPr lang="zh-CN" sz="20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endParaRPr>
          </a:p>
          <a:p>
            <a:r>
              <a:rPr lang="zh-CN" sz="20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   B.不支持下标的访问.支持顺序的遍历搜索</a:t>
            </a:r>
            <a:endParaRPr lang="zh-CN" sz="20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endParaRPr>
          </a:p>
          <a:p>
            <a:r>
              <a:rPr lang="zh-CN" sz="20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   C.针对增删操作找到对应的节点改变链表的头尾指向即可,无需移动元素存储位置.</a:t>
            </a:r>
            <a:endParaRPr lang="zh-CN" sz="20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endParaRPr>
          </a:p>
        </p:txBody>
      </p:sp>
      <p:pic>
        <p:nvPicPr>
          <p:cNvPr id="5" name="图片 5"/>
          <p:cNvPicPr>
            <a:picLocks noChangeAspect="1"/>
          </p:cNvPicPr>
          <p:nvPr>
            <p:custDataLst>
              <p:tags r:id="rId1"/>
            </p:custDataLst>
          </p:nvPr>
        </p:nvPicPr>
        <p:blipFill>
          <a:blip r:embed="rId2"/>
          <a:stretch>
            <a:fillRect/>
          </a:stretch>
        </p:blipFill>
        <p:spPr>
          <a:xfrm>
            <a:off x="1154113" y="3898265"/>
            <a:ext cx="5269865" cy="2098040"/>
          </a:xfrm>
          <a:prstGeom prst="rect">
            <a:avLst/>
          </a:prstGeom>
          <a:noFill/>
          <a:ln>
            <a:noFill/>
          </a:ln>
        </p:spPr>
      </p:pic>
    </p:spTree>
  </p:cSld>
  <p:clrMapOvr>
    <a:masterClrMapping/>
  </p:clrMapOvr>
  <p:transition spd="slow" advClick="0" advTm="400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8" name="文本框 4"/>
          <p:cNvSpPr txBox="1"/>
          <p:nvPr/>
        </p:nvSpPr>
        <p:spPr>
          <a:xfrm>
            <a:off x="654050" y="162560"/>
            <a:ext cx="6863080" cy="553085"/>
          </a:xfrm>
          <a:prstGeom prst="rect">
            <a:avLst/>
          </a:prstGeom>
          <a:noFill/>
          <a:ln w="9525">
            <a:noFill/>
          </a:ln>
        </p:spPr>
        <p:txBody>
          <a:bodyPr wrap="square" anchor="t">
            <a:spAutoFit/>
          </a:bodyPr>
          <a:lstStyle/>
          <a:p>
            <a:pPr lvl="0" algn="l">
              <a:buClrTx/>
              <a:buSzTx/>
              <a:buFontTx/>
            </a:pPr>
            <a:r>
              <a:rPr lang="zh-CN" altLang="en-US" sz="3000" b="1" dirty="0">
                <a:solidFill>
                  <a:srgbClr val="E0B07E"/>
                </a:solidFill>
                <a:latin typeface="思源黑体" panose="020B0400000000000000" charset="-122"/>
                <a:ea typeface="思源黑体" panose="020B0400000000000000" charset="-122"/>
                <a:cs typeface="思源黑体" panose="020B0400000000000000" charset="-122"/>
                <a:sym typeface="+mn-ea"/>
              </a:rPr>
              <a:t>集合</a:t>
            </a:r>
            <a:endParaRPr lang="zh-CN" altLang="en-US" sz="3000" b="1" dirty="0">
              <a:solidFill>
                <a:srgbClr val="E0B07E"/>
              </a:solidFill>
              <a:latin typeface="思源黑体" panose="020B0400000000000000" charset="-122"/>
              <a:ea typeface="思源黑体" panose="020B0400000000000000" charset="-122"/>
              <a:cs typeface="思源黑体" panose="020B0400000000000000" charset="-122"/>
              <a:sym typeface="+mn-ea"/>
            </a:endParaRPr>
          </a:p>
        </p:txBody>
      </p:sp>
      <p:sp>
        <p:nvSpPr>
          <p:cNvPr id="37900" name="文本框 99"/>
          <p:cNvSpPr txBox="1"/>
          <p:nvPr/>
        </p:nvSpPr>
        <p:spPr>
          <a:xfrm>
            <a:off x="654050" y="975360"/>
            <a:ext cx="11176635" cy="521970"/>
          </a:xfrm>
          <a:prstGeom prst="rect">
            <a:avLst/>
          </a:prstGeom>
          <a:noFill/>
          <a:ln w="9525">
            <a:noFill/>
          </a:ln>
        </p:spPr>
        <p:txBody>
          <a:bodyPr wrap="square" anchor="t">
            <a:spAutoFit/>
          </a:bodyPr>
          <a:p>
            <a:r>
              <a:rPr lang="zh-CN" sz="2800" b="1"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链表 </a:t>
            </a:r>
            <a:r>
              <a:rPr lang="en-US" altLang="zh-CN" sz="2800" b="1"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 添加节点</a:t>
            </a:r>
            <a:endParaRPr lang="en-US" altLang="zh-CN" sz="2800" b="1"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endParaRPr>
          </a:p>
        </p:txBody>
      </p:sp>
      <p:pic>
        <p:nvPicPr>
          <p:cNvPr id="8" name="图片 8"/>
          <p:cNvPicPr>
            <a:picLocks noChangeAspect="1"/>
          </p:cNvPicPr>
          <p:nvPr/>
        </p:nvPicPr>
        <p:blipFill>
          <a:blip r:embed="rId1"/>
          <a:stretch>
            <a:fillRect/>
          </a:stretch>
        </p:blipFill>
        <p:spPr>
          <a:xfrm>
            <a:off x="1022668" y="3001645"/>
            <a:ext cx="5269865" cy="2098040"/>
          </a:xfrm>
          <a:prstGeom prst="rect">
            <a:avLst/>
          </a:prstGeom>
          <a:noFill/>
          <a:ln>
            <a:noFill/>
          </a:ln>
        </p:spPr>
      </p:pic>
    </p:spTree>
  </p:cSld>
  <p:clrMapOvr>
    <a:masterClrMapping/>
  </p:clrMapOvr>
  <p:transition spd="slow" advClick="0" advTm="400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8" name="文本框 4"/>
          <p:cNvSpPr txBox="1"/>
          <p:nvPr/>
        </p:nvSpPr>
        <p:spPr>
          <a:xfrm>
            <a:off x="654050" y="162560"/>
            <a:ext cx="6863080" cy="553085"/>
          </a:xfrm>
          <a:prstGeom prst="rect">
            <a:avLst/>
          </a:prstGeom>
          <a:noFill/>
          <a:ln w="9525">
            <a:noFill/>
          </a:ln>
        </p:spPr>
        <p:txBody>
          <a:bodyPr wrap="square" anchor="t">
            <a:spAutoFit/>
          </a:bodyPr>
          <a:lstStyle/>
          <a:p>
            <a:pPr lvl="0" algn="l">
              <a:buClrTx/>
              <a:buSzTx/>
              <a:buFontTx/>
            </a:pPr>
            <a:r>
              <a:rPr lang="zh-CN" altLang="en-US" sz="3000" b="1" dirty="0">
                <a:solidFill>
                  <a:srgbClr val="E0B07E"/>
                </a:solidFill>
                <a:latin typeface="思源黑体" panose="020B0400000000000000" charset="-122"/>
                <a:ea typeface="思源黑体" panose="020B0400000000000000" charset="-122"/>
                <a:cs typeface="思源黑体" panose="020B0400000000000000" charset="-122"/>
                <a:sym typeface="+mn-ea"/>
              </a:rPr>
              <a:t>集合</a:t>
            </a:r>
            <a:endParaRPr lang="zh-CN" altLang="en-US" sz="3000" b="1" dirty="0">
              <a:solidFill>
                <a:srgbClr val="E0B07E"/>
              </a:solidFill>
              <a:latin typeface="思源黑体" panose="020B0400000000000000" charset="-122"/>
              <a:ea typeface="思源黑体" panose="020B0400000000000000" charset="-122"/>
              <a:cs typeface="思源黑体" panose="020B0400000000000000" charset="-122"/>
              <a:sym typeface="+mn-ea"/>
            </a:endParaRPr>
          </a:p>
        </p:txBody>
      </p:sp>
      <p:sp>
        <p:nvSpPr>
          <p:cNvPr id="37900" name="文本框 99"/>
          <p:cNvSpPr txBox="1"/>
          <p:nvPr/>
        </p:nvSpPr>
        <p:spPr>
          <a:xfrm>
            <a:off x="654050" y="975360"/>
            <a:ext cx="11176635" cy="521970"/>
          </a:xfrm>
          <a:prstGeom prst="rect">
            <a:avLst/>
          </a:prstGeom>
          <a:noFill/>
          <a:ln w="9525">
            <a:noFill/>
          </a:ln>
        </p:spPr>
        <p:txBody>
          <a:bodyPr wrap="square" anchor="t">
            <a:spAutoFit/>
          </a:bodyPr>
          <a:p>
            <a:r>
              <a:rPr lang="zh-CN" sz="2800" b="1"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链表 </a:t>
            </a:r>
            <a:r>
              <a:rPr lang="en-US" altLang="zh-CN" sz="2800" b="1"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 </a:t>
            </a:r>
            <a:r>
              <a:rPr lang="zh-CN" altLang="en-US" sz="2800" b="1"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删除</a:t>
            </a:r>
            <a:r>
              <a:rPr lang="en-US" altLang="zh-CN" sz="2800" b="1"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节点</a:t>
            </a:r>
            <a:endParaRPr lang="en-US" altLang="zh-CN" sz="2800" b="1"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endParaRPr>
          </a:p>
        </p:txBody>
      </p:sp>
      <p:pic>
        <p:nvPicPr>
          <p:cNvPr id="9" name="图片 9"/>
          <p:cNvPicPr>
            <a:picLocks noChangeAspect="1"/>
          </p:cNvPicPr>
          <p:nvPr/>
        </p:nvPicPr>
        <p:blipFill>
          <a:blip r:embed="rId1"/>
          <a:stretch>
            <a:fillRect/>
          </a:stretch>
        </p:blipFill>
        <p:spPr>
          <a:xfrm>
            <a:off x="938213" y="3647440"/>
            <a:ext cx="5269865" cy="2098040"/>
          </a:xfrm>
          <a:prstGeom prst="rect">
            <a:avLst/>
          </a:prstGeom>
          <a:noFill/>
          <a:ln>
            <a:noFill/>
          </a:ln>
        </p:spPr>
      </p:pic>
    </p:spTree>
  </p:cSld>
  <p:clrMapOvr>
    <a:masterClrMapping/>
  </p:clrMapOvr>
  <p:transition spd="slow" advClick="0" advTm="400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8" name="文本框 4"/>
          <p:cNvSpPr txBox="1"/>
          <p:nvPr/>
        </p:nvSpPr>
        <p:spPr>
          <a:xfrm>
            <a:off x="654050" y="162560"/>
            <a:ext cx="6863080" cy="553085"/>
          </a:xfrm>
          <a:prstGeom prst="rect">
            <a:avLst/>
          </a:prstGeom>
          <a:noFill/>
          <a:ln w="9525">
            <a:noFill/>
          </a:ln>
        </p:spPr>
        <p:txBody>
          <a:bodyPr wrap="square" anchor="t">
            <a:spAutoFit/>
          </a:bodyPr>
          <a:lstStyle/>
          <a:p>
            <a:pPr lvl="0" algn="l">
              <a:buClrTx/>
              <a:buSzTx/>
              <a:buFontTx/>
            </a:pPr>
            <a:r>
              <a:rPr lang="zh-CN" altLang="en-US" sz="3000" b="1" dirty="0">
                <a:solidFill>
                  <a:srgbClr val="E0B07E"/>
                </a:solidFill>
                <a:latin typeface="思源黑体" panose="020B0400000000000000" charset="-122"/>
                <a:ea typeface="思源黑体" panose="020B0400000000000000" charset="-122"/>
                <a:cs typeface="思源黑体" panose="020B0400000000000000" charset="-122"/>
                <a:sym typeface="+mn-ea"/>
              </a:rPr>
              <a:t>集合</a:t>
            </a:r>
            <a:endParaRPr lang="zh-CN" altLang="en-US" sz="3000" b="1" dirty="0">
              <a:solidFill>
                <a:srgbClr val="E0B07E"/>
              </a:solidFill>
              <a:latin typeface="思源黑体" panose="020B0400000000000000" charset="-122"/>
              <a:ea typeface="思源黑体" panose="020B0400000000000000" charset="-122"/>
              <a:cs typeface="思源黑体" panose="020B0400000000000000" charset="-122"/>
              <a:sym typeface="+mn-ea"/>
            </a:endParaRPr>
          </a:p>
        </p:txBody>
      </p:sp>
      <p:sp>
        <p:nvSpPr>
          <p:cNvPr id="37900" name="文本框 99"/>
          <p:cNvSpPr txBox="1"/>
          <p:nvPr/>
        </p:nvSpPr>
        <p:spPr>
          <a:xfrm>
            <a:off x="654050" y="975360"/>
            <a:ext cx="11176635" cy="953135"/>
          </a:xfrm>
          <a:prstGeom prst="rect">
            <a:avLst/>
          </a:prstGeom>
          <a:noFill/>
          <a:ln w="9525">
            <a:noFill/>
          </a:ln>
        </p:spPr>
        <p:txBody>
          <a:bodyPr wrap="square" anchor="t">
            <a:spAutoFit/>
          </a:bodyPr>
          <a:p>
            <a:r>
              <a:rPr lang="zh-CN" sz="2800" b="1"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树</a:t>
            </a:r>
            <a:endParaRPr lang="zh-CN" sz="2800" b="1"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endParaRPr>
          </a:p>
          <a:p>
            <a:r>
              <a:rPr lang="zh-CN" sz="2800" b="1"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   </a:t>
            </a:r>
            <a:endParaRPr lang="zh-CN" sz="20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endParaRPr>
          </a:p>
        </p:txBody>
      </p:sp>
      <p:pic>
        <p:nvPicPr>
          <p:cNvPr id="10" name="图片 10"/>
          <p:cNvPicPr>
            <a:picLocks noChangeAspect="1"/>
          </p:cNvPicPr>
          <p:nvPr/>
        </p:nvPicPr>
        <p:blipFill>
          <a:blip r:embed="rId1"/>
          <a:stretch>
            <a:fillRect/>
          </a:stretch>
        </p:blipFill>
        <p:spPr>
          <a:xfrm>
            <a:off x="2587625" y="2593023"/>
            <a:ext cx="2405380" cy="3000375"/>
          </a:xfrm>
          <a:prstGeom prst="rect">
            <a:avLst/>
          </a:prstGeom>
          <a:noFill/>
          <a:ln>
            <a:noFill/>
          </a:ln>
        </p:spPr>
      </p:pic>
    </p:spTree>
  </p:cSld>
  <p:clrMapOvr>
    <a:masterClrMapping/>
  </p:clrMapOvr>
  <p:transition spd="slow" advClick="0" advTm="400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8" name="文本框 4"/>
          <p:cNvSpPr txBox="1"/>
          <p:nvPr/>
        </p:nvSpPr>
        <p:spPr>
          <a:xfrm>
            <a:off x="654050" y="162560"/>
            <a:ext cx="6863080" cy="553085"/>
          </a:xfrm>
          <a:prstGeom prst="rect">
            <a:avLst/>
          </a:prstGeom>
          <a:noFill/>
          <a:ln w="9525">
            <a:noFill/>
          </a:ln>
        </p:spPr>
        <p:txBody>
          <a:bodyPr wrap="square" anchor="t">
            <a:spAutoFit/>
          </a:bodyPr>
          <a:lstStyle/>
          <a:p>
            <a:pPr lvl="0" algn="l">
              <a:buClrTx/>
              <a:buSzTx/>
              <a:buFontTx/>
            </a:pPr>
            <a:r>
              <a:rPr lang="zh-CN" altLang="en-US" sz="3000" b="1" dirty="0">
                <a:solidFill>
                  <a:srgbClr val="E0B07E"/>
                </a:solidFill>
                <a:latin typeface="思源黑体" panose="020B0400000000000000" charset="-122"/>
                <a:ea typeface="思源黑体" panose="020B0400000000000000" charset="-122"/>
                <a:cs typeface="思源黑体" panose="020B0400000000000000" charset="-122"/>
                <a:sym typeface="+mn-ea"/>
              </a:rPr>
              <a:t>集合</a:t>
            </a:r>
            <a:endParaRPr lang="zh-CN" altLang="en-US" sz="3000" b="1" dirty="0">
              <a:solidFill>
                <a:srgbClr val="E0B07E"/>
              </a:solidFill>
              <a:latin typeface="思源黑体" panose="020B0400000000000000" charset="-122"/>
              <a:ea typeface="思源黑体" panose="020B0400000000000000" charset="-122"/>
              <a:cs typeface="思源黑体" panose="020B0400000000000000" charset="-122"/>
              <a:sym typeface="+mn-ea"/>
            </a:endParaRPr>
          </a:p>
        </p:txBody>
      </p:sp>
      <p:sp>
        <p:nvSpPr>
          <p:cNvPr id="37900" name="文本框 99"/>
          <p:cNvSpPr txBox="1"/>
          <p:nvPr/>
        </p:nvSpPr>
        <p:spPr>
          <a:xfrm>
            <a:off x="654050" y="975360"/>
            <a:ext cx="11176635" cy="2491740"/>
          </a:xfrm>
          <a:prstGeom prst="rect">
            <a:avLst/>
          </a:prstGeom>
          <a:noFill/>
          <a:ln w="9525">
            <a:noFill/>
          </a:ln>
        </p:spPr>
        <p:txBody>
          <a:bodyPr wrap="square" anchor="t">
            <a:spAutoFit/>
          </a:bodyPr>
          <a:p>
            <a:r>
              <a:rPr lang="zh-CN" sz="2800" b="1"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树</a:t>
            </a:r>
            <a:endParaRPr lang="zh-CN" sz="2800" b="1"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endParaRPr>
          </a:p>
          <a:p>
            <a:r>
              <a:rPr lang="zh-CN" sz="20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二叉树具有如下的特点</a:t>
            </a:r>
            <a:endParaRPr lang="zh-CN" sz="20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endParaRPr>
          </a:p>
          <a:p>
            <a:r>
              <a:rPr lang="zh-CN" sz="20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(1)某节点的左子树节点值仅包含小于该节点值</a:t>
            </a:r>
            <a:endParaRPr lang="zh-CN" sz="20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endParaRPr>
          </a:p>
          <a:p>
            <a:r>
              <a:rPr lang="zh-CN" sz="20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(2)某节点的右子树节点值仅包含大于该节点值</a:t>
            </a:r>
            <a:endParaRPr lang="zh-CN" sz="20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endParaRPr>
          </a:p>
          <a:p>
            <a:r>
              <a:rPr lang="zh-CN" sz="20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(3)左右子树每个也必须是二叉查找树</a:t>
            </a:r>
            <a:endParaRPr lang="zh-CN" sz="20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endParaRPr>
          </a:p>
          <a:p>
            <a:r>
              <a:rPr lang="zh-CN" sz="20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(4)顺序排列</a:t>
            </a:r>
            <a:endParaRPr lang="zh-CN" sz="20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endParaRPr>
          </a:p>
          <a:p>
            <a:r>
              <a:rPr lang="zh-CN" sz="2800" b="1"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   </a:t>
            </a:r>
            <a:endParaRPr lang="zh-CN" sz="20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endParaRPr>
          </a:p>
        </p:txBody>
      </p:sp>
      <p:pic>
        <p:nvPicPr>
          <p:cNvPr id="11" name="图片 11"/>
          <p:cNvPicPr>
            <a:picLocks noChangeAspect="1"/>
          </p:cNvPicPr>
          <p:nvPr/>
        </p:nvPicPr>
        <p:blipFill>
          <a:blip r:embed="rId1"/>
          <a:stretch>
            <a:fillRect/>
          </a:stretch>
        </p:blipFill>
        <p:spPr>
          <a:xfrm>
            <a:off x="798513" y="3549333"/>
            <a:ext cx="5273675" cy="2920365"/>
          </a:xfrm>
          <a:prstGeom prst="rect">
            <a:avLst/>
          </a:prstGeom>
          <a:noFill/>
          <a:ln>
            <a:noFill/>
          </a:ln>
        </p:spPr>
      </p:pic>
    </p:spTree>
  </p:cSld>
  <p:clrMapOvr>
    <a:masterClrMapping/>
  </p:clrMapOvr>
  <p:transition spd="slow" advClick="0" advTm="400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8" name="文本框 4"/>
          <p:cNvSpPr txBox="1"/>
          <p:nvPr/>
        </p:nvSpPr>
        <p:spPr>
          <a:xfrm>
            <a:off x="654050" y="162560"/>
            <a:ext cx="6863080" cy="553085"/>
          </a:xfrm>
          <a:prstGeom prst="rect">
            <a:avLst/>
          </a:prstGeom>
          <a:noFill/>
          <a:ln w="9525">
            <a:noFill/>
          </a:ln>
        </p:spPr>
        <p:txBody>
          <a:bodyPr wrap="square" anchor="t">
            <a:spAutoFit/>
          </a:bodyPr>
          <a:lstStyle/>
          <a:p>
            <a:pPr lvl="0" algn="l">
              <a:buClrTx/>
              <a:buSzTx/>
              <a:buFontTx/>
            </a:pPr>
            <a:r>
              <a:rPr lang="zh-CN" altLang="en-US" sz="3000" b="1" dirty="0">
                <a:solidFill>
                  <a:srgbClr val="E0B07E"/>
                </a:solidFill>
                <a:latin typeface="思源黑体" panose="020B0400000000000000" charset="-122"/>
                <a:ea typeface="思源黑体" panose="020B0400000000000000" charset="-122"/>
                <a:cs typeface="思源黑体" panose="020B0400000000000000" charset="-122"/>
                <a:sym typeface="+mn-ea"/>
              </a:rPr>
              <a:t>集合</a:t>
            </a:r>
            <a:endParaRPr lang="zh-CN" altLang="en-US" sz="3000" b="1" dirty="0">
              <a:solidFill>
                <a:srgbClr val="E0B07E"/>
              </a:solidFill>
              <a:latin typeface="思源黑体" panose="020B0400000000000000" charset="-122"/>
              <a:ea typeface="思源黑体" panose="020B0400000000000000" charset="-122"/>
              <a:cs typeface="思源黑体" panose="020B0400000000000000" charset="-122"/>
              <a:sym typeface="+mn-ea"/>
            </a:endParaRPr>
          </a:p>
        </p:txBody>
      </p:sp>
      <p:sp>
        <p:nvSpPr>
          <p:cNvPr id="37900" name="文本框 99"/>
          <p:cNvSpPr txBox="1"/>
          <p:nvPr/>
        </p:nvSpPr>
        <p:spPr>
          <a:xfrm>
            <a:off x="654050" y="975360"/>
            <a:ext cx="11176635" cy="1876425"/>
          </a:xfrm>
          <a:prstGeom prst="rect">
            <a:avLst/>
          </a:prstGeom>
          <a:noFill/>
          <a:ln w="9525">
            <a:noFill/>
          </a:ln>
        </p:spPr>
        <p:txBody>
          <a:bodyPr wrap="square" anchor="t">
            <a:spAutoFit/>
          </a:bodyPr>
          <a:p>
            <a:r>
              <a:rPr lang="zh-CN" sz="2800" b="1"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树</a:t>
            </a:r>
            <a:r>
              <a:rPr lang="en-US" altLang="zh-CN" sz="2800" b="1"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--不平衡二叉树</a:t>
            </a:r>
            <a:endParaRPr lang="en-US" altLang="zh-CN" sz="2800" b="1"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endParaRPr>
          </a:p>
          <a:p>
            <a:r>
              <a:rPr lang="zh-CN" sz="20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查询效率不高，</a:t>
            </a:r>
            <a:endParaRPr lang="zh-CN" sz="20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endParaRPr>
          </a:p>
          <a:p>
            <a:r>
              <a:rPr lang="zh-CN" sz="20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面对这个问题我们可以参考在高中学习生物时学过一个关键字去除顶端优势，通过去除植物顶端优势，侧芽会迅速生长，慢慢变得强壮和平衡， 红黑树其实就是去除二叉查找树顶端优势的解决方案，从而达到树的平衡</a:t>
            </a:r>
            <a:r>
              <a:rPr lang="zh-CN" sz="2800" b="1"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   </a:t>
            </a:r>
            <a:endParaRPr lang="zh-CN" sz="20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endParaRPr>
          </a:p>
        </p:txBody>
      </p:sp>
      <p:pic>
        <p:nvPicPr>
          <p:cNvPr id="13" name="图片 13"/>
          <p:cNvPicPr>
            <a:picLocks noChangeAspect="1"/>
          </p:cNvPicPr>
          <p:nvPr/>
        </p:nvPicPr>
        <p:blipFill>
          <a:blip r:embed="rId1"/>
          <a:stretch>
            <a:fillRect/>
          </a:stretch>
        </p:blipFill>
        <p:spPr>
          <a:xfrm>
            <a:off x="7517130" y="2851785"/>
            <a:ext cx="3886835" cy="3572510"/>
          </a:xfrm>
          <a:prstGeom prst="rect">
            <a:avLst/>
          </a:prstGeom>
          <a:noFill/>
          <a:ln>
            <a:noFill/>
          </a:ln>
        </p:spPr>
      </p:pic>
    </p:spTree>
  </p:cSld>
  <p:clrMapOvr>
    <a:masterClrMapping/>
  </p:clrMapOvr>
  <p:transition spd="slow" advClick="0" advTm="4000"/>
</p:sld>
</file>

<file path=ppt/tags/tag1.xml><?xml version="1.0" encoding="utf-8"?>
<p:tagLst xmlns:p="http://schemas.openxmlformats.org/presentationml/2006/main">
  <p:tag name="KSO_WM_SLIDE_MODEL_TYPE" val="cover"/>
</p:tagLst>
</file>

<file path=ppt/tags/tag2.xml><?xml version="1.0" encoding="utf-8"?>
<p:tagLst xmlns:p="http://schemas.openxmlformats.org/presentationml/2006/main">
  <p:tag name="KSO_WM_UNIT_PLACING_PICTURE_USER_VIEWPORT" val="{&quot;height&quot;:2880,&quot;width&quot;:6645}"/>
</p:tagLst>
</file>

<file path=ppt/tags/tag3.xml><?xml version="1.0" encoding="utf-8"?>
<p:tagLst xmlns:p="http://schemas.openxmlformats.org/presentationml/2006/main">
  <p:tag name="KSO_WM_UNIT_PLACING_PICTURE_USER_VIEWPORT" val="{&quot;height&quot;:3304,&quot;width&quot;:829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1778</Words>
  <Application>WPS 演示</Application>
  <PresentationFormat>宽屏</PresentationFormat>
  <Paragraphs>145</Paragraphs>
  <Slides>21</Slides>
  <Notes>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21</vt:i4>
      </vt:variant>
    </vt:vector>
  </HeadingPairs>
  <TitlesOfParts>
    <vt:vector size="32" baseType="lpstr">
      <vt:lpstr>Arial</vt:lpstr>
      <vt:lpstr>宋体</vt:lpstr>
      <vt:lpstr>Wingdings</vt:lpstr>
      <vt:lpstr>黑体</vt:lpstr>
      <vt:lpstr>思源黑体</vt:lpstr>
      <vt:lpstr>Calibri</vt:lpstr>
      <vt:lpstr>等线</vt:lpstr>
      <vt:lpstr>微软雅黑</vt:lpstr>
      <vt:lpstr>Arial Unicode MS</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http://www.ypppt.com/</dc:description>
  <cp:lastModifiedBy>admin</cp:lastModifiedBy>
  <cp:revision>422</cp:revision>
  <dcterms:created xsi:type="dcterms:W3CDTF">2017-03-18T02:52:00Z</dcterms:created>
  <dcterms:modified xsi:type="dcterms:W3CDTF">2020-06-29T02:07:55Z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2052-11.1.0.9740</vt:lpwstr>
  </property>
</Properties>
</file>