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48" r:id="rId3"/>
    <p:sldId id="452" r:id="rId5"/>
    <p:sldId id="473" r:id="rId6"/>
    <p:sldId id="494" r:id="rId7"/>
    <p:sldId id="495" r:id="rId8"/>
    <p:sldId id="496" r:id="rId9"/>
    <p:sldId id="497" r:id="rId10"/>
    <p:sldId id="475" r:id="rId11"/>
    <p:sldId id="498" r:id="rId12"/>
    <p:sldId id="499" r:id="rId13"/>
    <p:sldId id="500" r:id="rId14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07E"/>
    <a:srgbClr val="000000"/>
    <a:srgbClr val="595959"/>
    <a:srgbClr val="8FAADC"/>
    <a:srgbClr val="282828"/>
    <a:srgbClr val="2C2C2C"/>
    <a:srgbClr val="2B2D2C"/>
    <a:srgbClr val="090D0E"/>
    <a:srgbClr val="111516"/>
    <a:srgbClr val="2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3083" autoAdjust="0"/>
  </p:normalViewPr>
  <p:slideViewPr>
    <p:cSldViewPr snapToGrid="0">
      <p:cViewPr varScale="1">
        <p:scale>
          <a:sx n="84" d="100"/>
          <a:sy n="84" d="100"/>
        </p:scale>
        <p:origin x="130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8600" y="-269875"/>
            <a:ext cx="10515600" cy="1325563"/>
          </a:xfrm>
        </p:spPr>
        <p:txBody>
          <a:bodyPr/>
          <a:lstStyle/>
          <a:p>
            <a:r>
              <a:rPr lang="zh-CN" altLang="en-US"/>
              <a:t>单击此处书写本页主题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0E55ADC-9086-44BD-AF55-998EF314F6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C3FD362-844A-417A-8105-2707644DD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9545" y="-231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>
                <a:sym typeface="+mn-ea"/>
              </a:rPr>
              <a:t>单击此处书写本页主题</a:t>
            </a:r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 userDrawn="1"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 userDrawn="1"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E0B07E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29305" y="2212990"/>
            <a:ext cx="737616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泛型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  <a:p>
            <a:pPr defTabSz="914400">
              <a:defRPr/>
            </a:pPr>
            <a:r>
              <a:rPr lang="zh-CN" altLang="en-US" sz="4000" b="1" spc="200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lt"/>
              </a:rPr>
              <a:t>   </a:t>
            </a:r>
            <a:endParaRPr lang="zh-CN" altLang="en-US" sz="4000" b="1" spc="200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23565" y="2009775"/>
            <a:ext cx="0" cy="2244725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LOGO透明度27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52070" y="737870"/>
            <a:ext cx="2690495" cy="51454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122930" y="6559393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>
            <a:off x="4562214" y="6492482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502221" y="6004159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4" name="Group 4"/>
          <p:cNvGrpSpPr/>
          <p:nvPr/>
        </p:nvGrpSpPr>
        <p:grpSpPr>
          <a:xfrm>
            <a:off x="3402330" y="3552825"/>
            <a:ext cx="1916430" cy="352627"/>
            <a:chOff x="4878401" y="4088368"/>
            <a:chExt cx="2435198" cy="610302"/>
          </a:xfrm>
          <a:solidFill>
            <a:srgbClr val="E0B07E"/>
          </a:solidFill>
        </p:grpSpPr>
        <p:sp>
          <p:nvSpPr>
            <p:cNvPr id="25" name="Rounded Rectangle 5"/>
            <p:cNvSpPr/>
            <p:nvPr/>
          </p:nvSpPr>
          <p:spPr>
            <a:xfrm>
              <a:off x="4878401" y="4088368"/>
              <a:ext cx="2435198" cy="609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5394173" y="4115094"/>
              <a:ext cx="1403654" cy="5835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120E0D"/>
                  </a:solidFill>
                  <a:latin typeface="思源黑体" panose="020B0400000000000000" charset="-122"/>
                  <a:ea typeface="思源黑体" panose="020B0400000000000000" charset="-122"/>
                  <a:cs typeface="Calibri" panose="020F0502020204030204" pitchFamily="34" charset="0"/>
                </a:rPr>
                <a:t>波波老师</a:t>
              </a:r>
              <a:endParaRPr lang="zh-CN" altLang="en-US" sz="1600" dirty="0">
                <a:solidFill>
                  <a:srgbClr val="120E0D"/>
                </a:solidFill>
                <a:latin typeface="思源黑体" panose="020B0400000000000000" charset="-122"/>
                <a:ea typeface="思源黑体" panose="020B0400000000000000" charset="-122"/>
                <a:cs typeface="Calibri" panose="020F050202020403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4000">
        <p15:prstTrans prst="pageCurlDoubl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泛型方法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方法的泛型有两种: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实体方法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  实体方法可以使用在类中定义的泛型或者方法中定义的泛型.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静态方法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   不可以使用在类中定义的泛型,只能使用在静态方法上定义的泛型</a:t>
            </a:r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.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泛型接口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</a:t>
            </a:r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指在接口的定义时进行泛型的申明.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接口是标准的指定者,指实现该接口的类必须实现其标准定义(即抽象方法).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所以在接口上进行泛型的申明,或者说使用泛型接口,可以让我们的程序代码更加简洁,更加多变.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泛型介绍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</a:t>
            </a:r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指定参数化类型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泛型的类型擦</a:t>
            </a:r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除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泛型只在编译阶段有效,泛型类型在逻辑上可看成是多个不同的类型，但是其实质都是同一个数据类型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编译之后程序会采取去泛型化的措施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泛型通配符的介绍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48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8828" y="2378075"/>
            <a:ext cx="5271135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无边界通配符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015" y="2354580"/>
            <a:ext cx="6267450" cy="3524250"/>
          </a:xfrm>
          <a:prstGeom prst="rect">
            <a:avLst/>
          </a:prstGeom>
        </p:spPr>
      </p:pic>
    </p:spTree>
  </p:cSld>
  <p:clrMapOvr>
    <a:masterClrMapping/>
  </p:clrMapOvr>
  <p:transition spd="slow"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66470"/>
            <a:ext cx="111766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上界通配符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?  extends  Number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2588260"/>
            <a:ext cx="5695950" cy="37433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下界通配符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sz="20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?  super  Integer    代表从Integer 到 Object 所有对象都是可以的.</a:t>
            </a:r>
            <a:endParaRPr sz="20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2517140"/>
            <a:ext cx="5857875" cy="34385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泛型的具体使用</a:t>
            </a:r>
            <a:endParaRPr lang="zh-CN" sz="2800" b="1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    </a:t>
            </a:r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泛型跟我们的成员属性一样,需要先声明才能使用.泛型的声明采用 &lt;&gt; 进行声明.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  <a:p>
            <a:r>
              <a:rPr lang="zh-CN" sz="2800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申明一般约定采用单个大写字母表示.常用的有 K  E  T  V 等等字符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spd="slow" advClick="0" advTm="4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文本框 4"/>
          <p:cNvSpPr txBox="1"/>
          <p:nvPr/>
        </p:nvSpPr>
        <p:spPr>
          <a:xfrm>
            <a:off x="654050" y="162560"/>
            <a:ext cx="68630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000" b="1" dirty="0">
                <a:solidFill>
                  <a:srgbClr val="E0B07E"/>
                </a:solidFill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+mn-ea"/>
              </a:rPr>
              <a:t>泛型</a:t>
            </a:r>
            <a:endParaRPr lang="zh-CN" altLang="en-US" sz="3000" b="1" dirty="0">
              <a:solidFill>
                <a:srgbClr val="E0B07E"/>
              </a:solidFill>
              <a:latin typeface="思源黑体" panose="020B0400000000000000" charset="-122"/>
              <a:ea typeface="思源黑体" panose="020B0400000000000000" charset="-122"/>
              <a:cs typeface="思源黑体" panose="020B0400000000000000" charset="-122"/>
              <a:sym typeface="+mn-ea"/>
            </a:endParaRPr>
          </a:p>
        </p:txBody>
      </p:sp>
      <p:sp>
        <p:nvSpPr>
          <p:cNvPr id="37900" name="文本框 99"/>
          <p:cNvSpPr txBox="1"/>
          <p:nvPr/>
        </p:nvSpPr>
        <p:spPr>
          <a:xfrm>
            <a:off x="654050" y="975360"/>
            <a:ext cx="111766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b="1" dirty="0">
                <a:solidFill>
                  <a:schemeClr val="bg1"/>
                </a:solidFill>
                <a:latin typeface="思源黑体" panose="020B0400000000000000" charset="-122"/>
                <a:ea typeface="思源黑体" panose="020B0400000000000000" charset="-122"/>
                <a:cs typeface="黑体" panose="02010609060101010101" charset="-122"/>
                <a:sym typeface="等线" panose="02010600030101010101" charset="-122"/>
              </a:rPr>
              <a:t>泛型类</a:t>
            </a:r>
            <a:endParaRPr lang="zh-CN" sz="2800" dirty="0">
              <a:solidFill>
                <a:schemeClr val="bg1"/>
              </a:solidFill>
              <a:latin typeface="思源黑体" panose="020B0400000000000000" charset="-122"/>
              <a:ea typeface="思源黑体" panose="020B0400000000000000" charset="-122"/>
              <a:cs typeface="黑体" panose="02010609060101010101" charset="-122"/>
              <a:sym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2920365"/>
            <a:ext cx="5400675" cy="1876425"/>
          </a:xfrm>
          <a:prstGeom prst="rect">
            <a:avLst/>
          </a:prstGeom>
        </p:spPr>
      </p:pic>
    </p:spTree>
  </p:cSld>
  <p:clrMapOvr>
    <a:masterClrMapping/>
  </p:clrMapOvr>
  <p:transition spd="slow" advClick="0" advTm="4000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0,&quot;width&quot;:8301}"/>
</p:tagLst>
</file>

<file path=ppt/tags/tag3.xml><?xml version="1.0" encoding="utf-8"?>
<p:tagLst xmlns:p="http://schemas.openxmlformats.org/presentationml/2006/main">
  <p:tag name="KSO_WM_UNIT_PLACING_PICTURE_USER_VIEWPORT" val="{&quot;height&quot;:5550,&quot;width&quot;:98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演示</Application>
  <PresentationFormat>宽屏</PresentationFormat>
  <Paragraphs>60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思源黑体</vt:lpstr>
      <vt:lpstr>Calibri</vt:lpstr>
      <vt:lpstr>等线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</cp:lastModifiedBy>
  <cp:revision>431</cp:revision>
  <dcterms:created xsi:type="dcterms:W3CDTF">2017-03-18T02:52:00Z</dcterms:created>
  <dcterms:modified xsi:type="dcterms:W3CDTF">2020-06-29T11:35:18Z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