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4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4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1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1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5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5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7884" y="6109855"/>
            <a:ext cx="977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Mars 02 RPA</a:t>
            </a:r>
            <a:r>
              <a:rPr lang="ko-KR" altLang="en-US" dirty="0" smtClean="0"/>
              <a:t>산출물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3933" y="1117600"/>
            <a:ext cx="59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무역통계사이트 </a:t>
            </a:r>
            <a:r>
              <a:rPr lang="en-US" altLang="ko-KR" dirty="0" smtClean="0"/>
              <a:t>RPA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83" y="907819"/>
            <a:ext cx="1581150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3" y="2463251"/>
            <a:ext cx="3648075" cy="1133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2683" y="4199658"/>
            <a:ext cx="79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완성된 엑셀파일 </a:t>
            </a:r>
            <a:r>
              <a:rPr lang="ko-KR" altLang="en-US" dirty="0" err="1" smtClean="0"/>
              <a:t>지정해두었던</a:t>
            </a:r>
            <a:r>
              <a:rPr lang="ko-KR" altLang="en-US" dirty="0" smtClean="0"/>
              <a:t> 경로에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96"/>
            <a:ext cx="12192000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5" y="3092162"/>
            <a:ext cx="3838575" cy="333375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-56755"/>
            <a:ext cx="8588433" cy="59915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전체 프로세스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73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4" y="2181462"/>
            <a:ext cx="10010775" cy="120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397" y="4862945"/>
            <a:ext cx="794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완성된 자료를 저장할 </a:t>
            </a:r>
            <a:r>
              <a:rPr lang="ko-KR" altLang="en-US" dirty="0" err="1" smtClean="0"/>
              <a:t>저장파일명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경로 변수 설정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저장경로</a:t>
            </a:r>
            <a:r>
              <a:rPr lang="ko-KR" altLang="en-US" dirty="0" smtClean="0"/>
              <a:t> 생성 </a:t>
            </a:r>
            <a:r>
              <a:rPr lang="ko-KR" altLang="en-US" dirty="0" smtClean="0"/>
              <a:t>및 과제 </a:t>
            </a:r>
            <a:r>
              <a:rPr lang="ko-KR" altLang="en-US" dirty="0" err="1" smtClean="0"/>
              <a:t>참조파일</a:t>
            </a:r>
            <a:r>
              <a:rPr lang="ko-KR" altLang="en-US" dirty="0" smtClean="0"/>
              <a:t> 복사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1556470" y="2225601"/>
            <a:ext cx="4513811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003781" y="2272315"/>
            <a:ext cx="4513811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1" y="77739"/>
            <a:ext cx="1736494" cy="1353112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1736494" y="2193889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424874" y="2200328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6" y="193965"/>
            <a:ext cx="2075151" cy="1359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20" y="2094805"/>
            <a:ext cx="6050669" cy="17207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6830" y="5215563"/>
            <a:ext cx="79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데이터조회</a:t>
            </a:r>
            <a:r>
              <a:rPr lang="ko-KR" altLang="en-US" dirty="0" smtClean="0"/>
              <a:t> 사이트 오픈 후 데이터 메뉴 접근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0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5" y="2083483"/>
            <a:ext cx="9953625" cy="1624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359" y="5182164"/>
            <a:ext cx="794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과제 </a:t>
            </a:r>
            <a:r>
              <a:rPr lang="ko-KR" altLang="en-US" dirty="0" err="1" smtClean="0"/>
              <a:t>지시사항에</a:t>
            </a:r>
            <a:r>
              <a:rPr lang="ko-KR" altLang="en-US" dirty="0" smtClean="0"/>
              <a:t> 따라 데이터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흑자</a:t>
            </a:r>
            <a:r>
              <a:rPr lang="en-US" altLang="ko-KR" dirty="0" smtClean="0"/>
              <a:t>,20</a:t>
            </a:r>
            <a:r>
              <a:rPr lang="ko-KR" altLang="en-US" dirty="0" smtClean="0"/>
              <a:t>대 클릭 후 </a:t>
            </a:r>
            <a:r>
              <a:rPr lang="ko-KR" altLang="en-US" dirty="0" err="1" smtClean="0"/>
              <a:t>조회기간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</a:t>
            </a:r>
            <a:r>
              <a:rPr lang="ko-KR" altLang="en-US" dirty="0" smtClean="0"/>
              <a:t>년으로 변경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데이터 수집하고 </a:t>
            </a:r>
            <a:r>
              <a:rPr lang="ko-KR" altLang="en-US" dirty="0" err="1" smtClean="0"/>
              <a:t>변수선언</a:t>
            </a:r>
            <a:r>
              <a:rPr lang="ko-KR" altLang="en-US" dirty="0" smtClean="0"/>
              <a:t> 후 다음 오더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차데이터</a:t>
            </a:r>
            <a:r>
              <a:rPr lang="ko-KR" altLang="en-US" dirty="0" smtClean="0"/>
              <a:t> 수집 및 </a:t>
            </a:r>
            <a:r>
              <a:rPr lang="ko-KR" altLang="en-US" dirty="0" err="1" smtClean="0"/>
              <a:t>변수선언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1556471" y="2295414"/>
            <a:ext cx="4513811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70282" y="2006062"/>
            <a:ext cx="4513811" cy="17788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1" y="314518"/>
            <a:ext cx="1600200" cy="105727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1692333" y="2265462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26678" y="2101812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5" y="176805"/>
            <a:ext cx="1552575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402" y="1770775"/>
            <a:ext cx="7781925" cy="164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8654" y="4480559"/>
            <a:ext cx="794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수집한 데이터를 저장할 엑셀파일 </a:t>
            </a:r>
            <a:r>
              <a:rPr lang="ko-KR" altLang="en-US" dirty="0" err="1" smtClean="0"/>
              <a:t>저장경로</a:t>
            </a:r>
            <a:r>
              <a:rPr lang="ko-KR" altLang="en-US" dirty="0" smtClean="0"/>
              <a:t> 변수 생성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엑셀파일 오픈 후 지정된 시트에 수집한 데이터 입력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2670378" y="1994614"/>
            <a:ext cx="2042938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81810" y="1830761"/>
            <a:ext cx="4513811" cy="1527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25839" y="1882392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22137" y="1759813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5" y="247770"/>
            <a:ext cx="1571625" cy="1028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35" y="1712750"/>
            <a:ext cx="9137333" cy="29044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535" y="5103005"/>
            <a:ext cx="961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수집한 데이터들의 없는 항목을 추가하기 위해 </a:t>
            </a:r>
            <a:r>
              <a:rPr lang="ko-KR" altLang="en-US" dirty="0" err="1" smtClean="0"/>
              <a:t>환율사이트</a:t>
            </a:r>
            <a:r>
              <a:rPr lang="ko-KR" altLang="en-US" dirty="0" smtClean="0"/>
              <a:t> 접속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대륙별</a:t>
            </a:r>
            <a:r>
              <a:rPr lang="ko-KR" altLang="en-US" dirty="0" smtClean="0"/>
              <a:t> 데이터 수집을 위해 </a:t>
            </a:r>
            <a:r>
              <a:rPr lang="ko-KR" altLang="en-US" dirty="0" err="1" smtClean="0"/>
              <a:t>대륙항목</a:t>
            </a:r>
            <a:r>
              <a:rPr lang="ko-KR" altLang="en-US" dirty="0" smtClean="0"/>
              <a:t> 테이블 데이터를 가져오고 배열에 저장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가져온 대륙의 개수만큼 환율데이터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가져온 데이터에서 필요한 데이터만 저장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1963796" y="2717821"/>
            <a:ext cx="2042938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6734" y="2369459"/>
            <a:ext cx="2042938" cy="1870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823887" y="1769384"/>
            <a:ext cx="4217887" cy="2148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82785" y="2498584"/>
            <a:ext cx="261157" cy="264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24436" y="2198542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22770" y="1911789"/>
            <a:ext cx="241069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845356" y="3577823"/>
            <a:ext cx="2042938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561686" y="3942180"/>
            <a:ext cx="261157" cy="264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39" y="2478364"/>
            <a:ext cx="9944100" cy="1733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783128"/>
            <a:ext cx="15621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950" y="4660707"/>
            <a:ext cx="7946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수집한 데이터에서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환율사이트에 없는 나라들 과제 엑셀 내부의 데이터를 참조하여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화폐로 데이터를 가져옴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환율사이트에 없는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달러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화폐 단위 추가하고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유로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함께 </a:t>
            </a:r>
            <a:r>
              <a:rPr lang="ko-KR" altLang="en-US" dirty="0" err="1" smtClean="0"/>
              <a:t>환율사이트</a:t>
            </a:r>
            <a:r>
              <a:rPr lang="ko-KR" altLang="en-US" dirty="0" smtClean="0"/>
              <a:t> 데이터가 들어있는 배열에 저장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저장한 배열을 무역데이터를 가져온 시트에 추가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4111251" y="2745064"/>
            <a:ext cx="4151600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63796" y="2717821"/>
            <a:ext cx="2042938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67368" y="2441781"/>
            <a:ext cx="2042938" cy="1839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8094" y="2558386"/>
            <a:ext cx="261157" cy="264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58740" y="2584842"/>
            <a:ext cx="261157" cy="264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28953" y="2612674"/>
            <a:ext cx="261157" cy="264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9" y="692814"/>
            <a:ext cx="1647825" cy="100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9" y="1956694"/>
            <a:ext cx="9458325" cy="2216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839" y="4669018"/>
            <a:ext cx="9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사이트에서 가져온 무역데이터</a:t>
            </a:r>
            <a:r>
              <a:rPr lang="ko-KR" altLang="en-US" dirty="0"/>
              <a:t>에선 없는 항목인 달러</a:t>
            </a:r>
            <a:r>
              <a:rPr lang="en-US" altLang="ko-KR" dirty="0"/>
              <a:t>/</a:t>
            </a:r>
            <a:r>
              <a:rPr lang="ko-KR" altLang="en-US" dirty="0"/>
              <a:t>외화</a:t>
            </a:r>
            <a:r>
              <a:rPr lang="en-US" altLang="ko-KR" dirty="0"/>
              <a:t>, </a:t>
            </a:r>
            <a:r>
              <a:rPr lang="ko-KR" altLang="en-US" dirty="0"/>
              <a:t>무역수지</a:t>
            </a:r>
            <a:r>
              <a:rPr lang="en-US" altLang="ko-KR" dirty="0"/>
              <a:t>(</a:t>
            </a:r>
            <a:r>
              <a:rPr lang="ko-KR" altLang="en-US" dirty="0" err="1"/>
              <a:t>대상국화폐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환율사이트에서 가져온 배열을 통해 </a:t>
            </a:r>
            <a:r>
              <a:rPr lang="ko-KR" altLang="en-US" dirty="0" err="1" smtClean="0"/>
              <a:t>무역데이터</a:t>
            </a:r>
            <a:r>
              <a:rPr lang="ko-KR" altLang="en-US" dirty="0" smtClean="0"/>
              <a:t> 크기만큼 반복하여 데이터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2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219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전체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2024-02-07T03:17:59Z</dcterms:created>
  <dcterms:modified xsi:type="dcterms:W3CDTF">2024-02-07T05:14:37Z</dcterms:modified>
</cp:coreProperties>
</file>