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94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DA22-3EBC-4436-A293-5FF3F7509A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586BA-64E9-4406-A279-A86242A824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0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B8FE5-8E5F-4892-A0B6-2706902AB7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88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C594-7444-43F7-9E44-4087626FF5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8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C3202-9C61-48D6-BDF9-960B84EAF7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68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EF690-D613-4A3A-BC6D-00BEA2193E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8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E228-798F-4007-8851-0B9EF7638D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7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B101-CBFE-4667-8B54-B6EC2B2FFD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F6428-72BB-4840-81B0-EE99989DD1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9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812E-9C9C-4E74-B62B-A2819EB735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F6498-B3F7-46FE-ADDE-1B928C91E8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B6C7D85-EC42-441D-ADC3-92E5D685B7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MyDocuments\&#1053;&#1072;&#1076;&#1103;\2&#1082;&#1091;&#1088;&#1089;\&#1055;&#1088;&#1077;&#1079;&#1077;&#1085;&#1090;&#1072;&#1094;&#1080;&#1103;\&#1056;&#1077;&#1095;&#1080;&#1094;&#1072;\Paul%20Mauriat%20-%20Minuetto.mp3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ФонПрезентации_Белы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aul Mauriat - Minuetto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-531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5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00">
                <p:cTn id="7" fill="remove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53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ФонПрезентации_Бел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0</Words>
  <Application>Microsoft Office PowerPoint</Application>
  <PresentationFormat>Экран (4:3)</PresentationFormat>
  <Paragraphs>0</Paragraphs>
  <Slides>2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Оформление по умолчанию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ДОМАШНИЕ И ДИКИЕ ЖИВОТНЫЕ И ПТИЦЫ</dc:title>
  <dc:creator>AdminSL</dc:creator>
  <cp:lastModifiedBy>Maxim</cp:lastModifiedBy>
  <cp:revision>56</cp:revision>
  <dcterms:created xsi:type="dcterms:W3CDTF">2012-11-06T06:22:51Z</dcterms:created>
  <dcterms:modified xsi:type="dcterms:W3CDTF">2018-11-27T07:32:21Z</dcterms:modified>
</cp:coreProperties>
</file>