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6" r:id="rId4"/>
    <p:sldId id="267" r:id="rId5"/>
    <p:sldId id="268" r:id="rId6"/>
    <p:sldId id="265" r:id="rId7"/>
    <p:sldId id="260" r:id="rId8"/>
    <p:sldId id="264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2" r:id="rId17"/>
    <p:sldId id="26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2" autoAdjust="0"/>
    <p:restoredTop sz="94660"/>
  </p:normalViewPr>
  <p:slideViewPr>
    <p:cSldViewPr>
      <p:cViewPr varScale="1">
        <p:scale>
          <a:sx n="74" d="100"/>
          <a:sy n="74" d="100"/>
        </p:scale>
        <p:origin x="12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99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68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88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7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8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69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09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23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93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56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48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08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9583" y="1785728"/>
            <a:ext cx="7772400" cy="1276452"/>
          </a:xfrm>
        </p:spPr>
        <p:txBody>
          <a:bodyPr>
            <a:normAutofit/>
          </a:bodyPr>
          <a:lstStyle/>
          <a:p>
            <a:r>
              <a:rPr lang="ru-RU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79" y="188787"/>
            <a:ext cx="776805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52460" y="2708920"/>
            <a:ext cx="70988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прикладного приложения «Консультант скейтбордиста»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32702" y="505200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dirty="0"/>
              <a:t>Студента группы </a:t>
            </a:r>
            <a:r>
              <a:rPr lang="ru-RU" dirty="0" smtClean="0"/>
              <a:t>П-403</a:t>
            </a:r>
            <a:endParaRPr lang="ru-RU" dirty="0"/>
          </a:p>
          <a:p>
            <a:pPr algn="r"/>
            <a:r>
              <a:rPr lang="en-US" dirty="0" smtClean="0"/>
              <a:t>C</a:t>
            </a:r>
            <a:r>
              <a:rPr lang="ru-RU" dirty="0" err="1" smtClean="0"/>
              <a:t>трокова</a:t>
            </a:r>
            <a:r>
              <a:rPr lang="ru-RU" dirty="0" smtClean="0"/>
              <a:t> С.А.</a:t>
            </a:r>
            <a:endParaRPr lang="ru-RU" dirty="0" smtClean="0"/>
          </a:p>
          <a:p>
            <a:pPr algn="r"/>
            <a:endParaRPr lang="ru-RU" dirty="0"/>
          </a:p>
          <a:p>
            <a:pPr algn="r"/>
            <a:r>
              <a:rPr lang="ru-RU" dirty="0"/>
              <a:t>Руководитель дипломного </a:t>
            </a:r>
            <a:r>
              <a:rPr lang="ru-RU" dirty="0" smtClean="0"/>
              <a:t>проекта</a:t>
            </a:r>
          </a:p>
          <a:p>
            <a:pPr algn="r"/>
            <a:r>
              <a:rPr lang="ru-RU" dirty="0" smtClean="0"/>
              <a:t>Маликов Е.В.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98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8229600" cy="1143000"/>
          </a:xfrm>
        </p:spPr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73" y="836712"/>
            <a:ext cx="6410325" cy="5572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7513" y="6408837"/>
            <a:ext cx="18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Стартовый экран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3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32" y="476672"/>
            <a:ext cx="6496336" cy="5616624"/>
          </a:xfrm>
        </p:spPr>
      </p:pic>
      <p:sp>
        <p:nvSpPr>
          <p:cNvPr id="6" name="TextBox 5"/>
          <p:cNvSpPr txBox="1"/>
          <p:nvPr/>
        </p:nvSpPr>
        <p:spPr>
          <a:xfrm>
            <a:off x="5940152" y="616530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 вопросов и ответов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242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94439"/>
            <a:ext cx="7570071" cy="5040560"/>
          </a:xfrm>
        </p:spPr>
      </p:pic>
      <p:sp>
        <p:nvSpPr>
          <p:cNvPr id="5" name="TextBox 4"/>
          <p:cNvSpPr txBox="1"/>
          <p:nvPr/>
        </p:nvSpPr>
        <p:spPr>
          <a:xfrm>
            <a:off x="6876256" y="60212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 скейтбордов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50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764704"/>
            <a:ext cx="7632848" cy="5221581"/>
          </a:xfrm>
        </p:spPr>
      </p:pic>
      <p:sp>
        <p:nvSpPr>
          <p:cNvPr id="5" name="TextBox 4"/>
          <p:cNvSpPr txBox="1"/>
          <p:nvPr/>
        </p:nvSpPr>
        <p:spPr>
          <a:xfrm>
            <a:off x="5364088" y="6165304"/>
            <a:ext cx="377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 информации об одной доске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0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08720"/>
            <a:ext cx="8173946" cy="4608512"/>
          </a:xfrm>
        </p:spPr>
      </p:pic>
      <p:sp>
        <p:nvSpPr>
          <p:cNvPr id="5" name="TextBox 4"/>
          <p:cNvSpPr txBox="1"/>
          <p:nvPr/>
        </p:nvSpPr>
        <p:spPr>
          <a:xfrm>
            <a:off x="4860032" y="587727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 справочника по скейтбордам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483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548680"/>
            <a:ext cx="6912768" cy="5234403"/>
          </a:xfrm>
        </p:spPr>
      </p:pic>
      <p:sp>
        <p:nvSpPr>
          <p:cNvPr id="5" name="TextBox 4"/>
          <p:cNvSpPr txBox="1"/>
          <p:nvPr/>
        </p:nvSpPr>
        <p:spPr>
          <a:xfrm>
            <a:off x="6660232" y="602128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Часть администратора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450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687956"/>
            <a:ext cx="8867328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ходе разработки все поставленные цели были достигнуты, задачи были выполнены.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61864" y="3038394"/>
            <a:ext cx="730482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Особенностью приложения является:</a:t>
            </a:r>
          </a:p>
          <a:p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Уникальность;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Привлекательный </a:t>
            </a:r>
            <a:r>
              <a:rPr lang="en-US" sz="2800" dirty="0" smtClean="0"/>
              <a:t>GUI</a:t>
            </a:r>
            <a:r>
              <a:rPr lang="ru-RU" sz="2800" dirty="0" smtClean="0"/>
              <a:t>;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Интересная реализация алгоритма подбора.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19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</a:t>
            </a:r>
            <a:r>
              <a:rPr lang="ru-RU" dirty="0" smtClean="0"/>
              <a:t>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23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780928"/>
            <a:ext cx="8229600" cy="4525963"/>
          </a:xfrm>
        </p:spPr>
        <p:txBody>
          <a:bodyPr/>
          <a:lstStyle/>
          <a:p>
            <a:r>
              <a:rPr lang="ru-RU" dirty="0"/>
              <a:t>Разработка прикладного приложения «Консультант скейтбордиста»</a:t>
            </a:r>
          </a:p>
          <a:p>
            <a:r>
              <a:rPr lang="ru-RU" dirty="0" smtClean="0"/>
              <a:t>Изучение принципов работы систем поддержки принятия решений и их реализация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70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556792"/>
            <a:ext cx="8229600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ru-RU" sz="2400" dirty="0" smtClean="0"/>
          </a:p>
          <a:p>
            <a:pPr lvl="0"/>
            <a:r>
              <a:rPr lang="ru-RU" sz="2800" dirty="0" smtClean="0"/>
              <a:t>Составить описание основных </a:t>
            </a:r>
            <a:r>
              <a:rPr lang="ru-RU" sz="2800" dirty="0"/>
              <a:t>видов </a:t>
            </a:r>
            <a:r>
              <a:rPr lang="ru-RU" sz="2800" dirty="0" smtClean="0"/>
              <a:t>скейтбордов</a:t>
            </a:r>
            <a:endParaRPr lang="ru-RU" sz="2800" dirty="0"/>
          </a:p>
          <a:p>
            <a:pPr lvl="0"/>
            <a:r>
              <a:rPr lang="ru-RU" sz="2800" dirty="0"/>
              <a:t>Разработать базу </a:t>
            </a:r>
            <a:r>
              <a:rPr lang="ru-RU" sz="2800" dirty="0" smtClean="0"/>
              <a:t>данных</a:t>
            </a:r>
            <a:endParaRPr lang="ru-RU" sz="2800" dirty="0"/>
          </a:p>
          <a:p>
            <a:pPr lvl="0"/>
            <a:r>
              <a:rPr lang="ru-RU" sz="2800" dirty="0"/>
              <a:t>Разработать ветку вопросов и </a:t>
            </a:r>
            <a:r>
              <a:rPr lang="ru-RU" sz="2800" dirty="0" smtClean="0"/>
              <a:t>ответов</a:t>
            </a:r>
          </a:p>
          <a:p>
            <a:pPr lvl="0"/>
            <a:r>
              <a:rPr lang="ru-RU" sz="2800" dirty="0" smtClean="0"/>
              <a:t>Разработать приложение</a:t>
            </a:r>
          </a:p>
          <a:p>
            <a:pPr lvl="0"/>
            <a:r>
              <a:rPr lang="ru-RU" sz="2800" dirty="0" smtClean="0"/>
              <a:t>Создать запросы для </a:t>
            </a:r>
            <a:r>
              <a:rPr lang="ru-RU" sz="2800" dirty="0"/>
              <a:t>каждого вида </a:t>
            </a:r>
            <a:r>
              <a:rPr lang="ru-RU" sz="2800" dirty="0" smtClean="0"/>
              <a:t>скейтбордов</a:t>
            </a:r>
            <a:endParaRPr lang="ru-RU" sz="2800" dirty="0"/>
          </a:p>
          <a:p>
            <a:pPr lvl="0"/>
            <a:r>
              <a:rPr lang="ru-RU" sz="2800" dirty="0"/>
              <a:t>Разработать интуитивно понятный </a:t>
            </a:r>
            <a:r>
              <a:rPr lang="en-US" sz="2800" dirty="0" smtClean="0"/>
              <a:t>GUI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88640"/>
            <a:ext cx="3960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Задачи </a:t>
            </a:r>
            <a:r>
              <a:rPr lang="ru-RU" sz="4400" dirty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3046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Система поддержки принятия решений</a:t>
            </a:r>
            <a:endParaRPr lang="ru-RU" sz="36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26524" y="2507820"/>
            <a:ext cx="1656184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Извлечение знаний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860032" y="3213411"/>
            <a:ext cx="1643156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Вывод рекомендаций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2699792" y="2852936"/>
            <a:ext cx="1656184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БАЗА ЗНАНИЙ</a:t>
            </a:r>
          </a:p>
        </p:txBody>
      </p:sp>
      <p:cxnSp>
        <p:nvCxnSpPr>
          <p:cNvPr id="19" name="Прямая со стрелкой 18"/>
          <p:cNvCxnSpPr>
            <a:stCxn id="14" idx="3"/>
            <a:endCxn id="17" idx="1"/>
          </p:cNvCxnSpPr>
          <p:nvPr/>
        </p:nvCxnSpPr>
        <p:spPr>
          <a:xfrm>
            <a:off x="2182708" y="3011876"/>
            <a:ext cx="517084" cy="34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7025537" y="3696709"/>
            <a:ext cx="1735852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/>
              <a:t>Объяснение рекомендаций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17" idx="3"/>
            <a:endCxn id="15" idx="1"/>
          </p:cNvCxnSpPr>
          <p:nvPr/>
        </p:nvCxnSpPr>
        <p:spPr>
          <a:xfrm>
            <a:off x="4355976" y="3356992"/>
            <a:ext cx="504056" cy="36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5" idx="3"/>
            <a:endCxn id="20" idx="1"/>
          </p:cNvCxnSpPr>
          <p:nvPr/>
        </p:nvCxnSpPr>
        <p:spPr>
          <a:xfrm>
            <a:off x="6503188" y="3717467"/>
            <a:ext cx="522349" cy="48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53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26684"/>
            <a:ext cx="2962275" cy="942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586794"/>
            <a:ext cx="2362200" cy="904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6824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Средства реализации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61" y="1484784"/>
            <a:ext cx="2491626" cy="1440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259632"/>
            <a:ext cx="2592288" cy="2103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62" y="4221088"/>
            <a:ext cx="2016224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29" y="3861048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3095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Разработана структура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8205787" cy="4401780"/>
          </a:xfrm>
        </p:spPr>
      </p:pic>
      <p:sp>
        <p:nvSpPr>
          <p:cNvPr id="6" name="TextBox 5"/>
          <p:cNvSpPr txBox="1"/>
          <p:nvPr/>
        </p:nvSpPr>
        <p:spPr>
          <a:xfrm>
            <a:off x="2987824" y="6110505"/>
            <a:ext cx="569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Физическая модель таблиц, описывающих скейтборд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82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628800"/>
            <a:ext cx="4536504" cy="3327717"/>
          </a:xfrm>
        </p:spPr>
      </p:pic>
      <p:sp>
        <p:nvSpPr>
          <p:cNvPr id="5" name="TextBox 4"/>
          <p:cNvSpPr txBox="1"/>
          <p:nvPr/>
        </p:nvSpPr>
        <p:spPr>
          <a:xfrm>
            <a:off x="3635896" y="4587185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Физическая модель структуры «вопрос-ответ»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45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80728"/>
            <a:ext cx="8467725" cy="4362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54749" y="534317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Дерево вопросов и ответов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0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</TotalTime>
  <Words>155</Words>
  <Application>Microsoft Office PowerPoint</Application>
  <PresentationFormat>Экран (4:3)</PresentationFormat>
  <Paragraphs>46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Тема Office</vt:lpstr>
      <vt:lpstr>Дипломный проект</vt:lpstr>
      <vt:lpstr>Цели</vt:lpstr>
      <vt:lpstr>Презентация PowerPoint</vt:lpstr>
      <vt:lpstr>Система поддержки принятия решений</vt:lpstr>
      <vt:lpstr>Аналоги</vt:lpstr>
      <vt:lpstr>Средства реализации</vt:lpstr>
      <vt:lpstr>Разработана структура</vt:lpstr>
      <vt:lpstr>Презентация PowerPoint</vt:lpstr>
      <vt:lpstr>Презентация PowerPoint</vt:lpstr>
      <vt:lpstr>Интерфейс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Вячеслав</dc:creator>
  <cp:lastModifiedBy>Сергей Строков</cp:lastModifiedBy>
  <cp:revision>30</cp:revision>
  <dcterms:created xsi:type="dcterms:W3CDTF">2017-06-07T08:35:36Z</dcterms:created>
  <dcterms:modified xsi:type="dcterms:W3CDTF">2017-06-16T21:47:21Z</dcterms:modified>
</cp:coreProperties>
</file>