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844" y="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人生起始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29488" y="0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72396" y="14285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人生终点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rot="16200000" flipH="1">
            <a:off x="678641" y="3464731"/>
            <a:ext cx="70009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1785926"/>
            <a:ext cx="414337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00166" y="185736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已消耗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43372" y="1785926"/>
            <a:ext cx="500062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15140" y="192880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还剩下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86182" y="2357430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秒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714744" y="3429000"/>
            <a:ext cx="92869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86182" y="4643446"/>
            <a:ext cx="85725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71472" y="6072206"/>
            <a:ext cx="79296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37404E"/>
                </a:solidFill>
                <a:effectLst/>
                <a:latin typeface="Arial" pitchFamily="34" charset="0"/>
                <a:ea typeface="Simsun"/>
                <a:cs typeface="宋体" pitchFamily="2" charset="-122"/>
              </a:rPr>
              <a:t>从现在开始，我坚信，环境不可以决定我的命运，我拥有改变一切的力量！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Simsun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786" y="6215082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 smtClean="0">
                <a:solidFill>
                  <a:srgbClr val="37404E"/>
                </a:solidFill>
                <a:latin typeface="Arial" pitchFamily="34" charset="0"/>
                <a:ea typeface="Simsun"/>
                <a:cs typeface="宋体" pitchFamily="2" charset="-122"/>
              </a:rPr>
              <a:t>从现在开始，我坚信，环境不可以决定我的命运，我拥有改变一切的力量！</a:t>
            </a:r>
            <a:endParaRPr lang="zh-CN" altLang="zh-CN" sz="1400" dirty="0" smtClean="0">
              <a:solidFill>
                <a:srgbClr val="000000"/>
              </a:solidFill>
              <a:latin typeface="Arial" pitchFamily="34" charset="0"/>
              <a:ea typeface="Simsun"/>
              <a:cs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786182" y="2928934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786182" y="4143380"/>
            <a:ext cx="85725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星期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857620" y="5357826"/>
            <a:ext cx="92869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357430"/>
            <a:ext cx="871543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1214414" y="2857496"/>
            <a:ext cx="114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下箭头 6"/>
          <p:cNvSpPr/>
          <p:nvPr/>
        </p:nvSpPr>
        <p:spPr>
          <a:xfrm>
            <a:off x="1714480" y="1928802"/>
            <a:ext cx="142876" cy="1857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728" y="392906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出生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3464711" y="2750339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>
          <a:xfrm>
            <a:off x="4429124" y="1785926"/>
            <a:ext cx="142876" cy="2214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71934" y="414338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现在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6143636" y="1785926"/>
            <a:ext cx="71438" cy="2143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57884" y="414338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终点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>
            <a:off x="-107189" y="375047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7" idx="3"/>
          </p:cNvCxnSpPr>
          <p:nvPr/>
        </p:nvCxnSpPr>
        <p:spPr>
          <a:xfrm rot="5400000" flipH="1" flipV="1">
            <a:off x="1464447" y="4107661"/>
            <a:ext cx="785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2910" y="414338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20" name="左右箭头 19"/>
          <p:cNvSpPr/>
          <p:nvPr/>
        </p:nvSpPr>
        <p:spPr>
          <a:xfrm flipV="1">
            <a:off x="428596" y="3786190"/>
            <a:ext cx="1214446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右箭头 20"/>
          <p:cNvSpPr/>
          <p:nvPr/>
        </p:nvSpPr>
        <p:spPr>
          <a:xfrm>
            <a:off x="428596" y="4929198"/>
            <a:ext cx="4000528" cy="142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57356" y="535782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23" name="左右箭头 22"/>
          <p:cNvSpPr/>
          <p:nvPr/>
        </p:nvSpPr>
        <p:spPr>
          <a:xfrm>
            <a:off x="3143240" y="1285860"/>
            <a:ext cx="4000528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14678" y="35716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43636" y="621508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剩余  </a:t>
            </a:r>
            <a:r>
              <a:rPr lang="en-US" altLang="zh-CN" dirty="0" smtClean="0"/>
              <a:t>= T3+T1-T2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15042" y="542926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消耗 </a:t>
            </a:r>
            <a:r>
              <a:rPr lang="en-US" altLang="zh-CN" dirty="0" smtClean="0"/>
              <a:t>= T2 – T1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rot="16200000" flipH="1">
            <a:off x="1035831" y="3393293"/>
            <a:ext cx="707233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5786" y="35716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人生起点设置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42860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人生终点设置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42910" y="1785926"/>
            <a:ext cx="2928958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5786" y="121442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请选择起点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00562" y="142873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预计寿命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857884" y="2786058"/>
            <a:ext cx="71438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143768" y="2714620"/>
            <a:ext cx="71438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143768" y="1857364"/>
            <a:ext cx="64294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857884" y="1857364"/>
            <a:ext cx="71438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857884" y="3714752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143240" y="6143644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86314" y="6143644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1960</a:t>
            </a:r>
            <a:r>
              <a:rPr lang="zh-CN" altLang="en-US" dirty="0" smtClean="0"/>
              <a:t>年以前：提示多陪陪父母 或者 爷爷奶奶</a:t>
            </a:r>
            <a:endParaRPr lang="en-US" altLang="zh-CN" dirty="0" smtClean="0"/>
          </a:p>
          <a:p>
            <a:r>
              <a:rPr lang="en-US" altLang="zh-CN" dirty="0" smtClean="0"/>
              <a:t>1970</a:t>
            </a:r>
            <a:r>
              <a:rPr lang="zh-CN" altLang="en-US" dirty="0" smtClean="0"/>
              <a:t>年：老当益壮</a:t>
            </a:r>
            <a:endParaRPr lang="en-US" altLang="zh-CN" dirty="0" smtClean="0"/>
          </a:p>
          <a:p>
            <a:r>
              <a:rPr lang="en-US" altLang="zh-CN" dirty="0" smtClean="0"/>
              <a:t>1980-1995</a:t>
            </a:r>
            <a:r>
              <a:rPr lang="zh-CN" altLang="en-US" dirty="0" smtClean="0"/>
              <a:t>：励志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111</Words>
  <Application>Microsoft Office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选择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</cp:lastModifiedBy>
  <cp:revision>116</cp:revision>
  <dcterms:created xsi:type="dcterms:W3CDTF">2013-04-22T14:31:15Z</dcterms:created>
  <dcterms:modified xsi:type="dcterms:W3CDTF">2013-04-27T16:35:37Z</dcterms:modified>
</cp:coreProperties>
</file>