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3206750" y="601980"/>
            <a:ext cx="3703320" cy="15379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33675" y="170815"/>
            <a:ext cx="4277995" cy="6517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571240" y="601980"/>
            <a:ext cx="1196340" cy="55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选择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335270" y="601980"/>
            <a:ext cx="1236980" cy="55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4645" y="1608455"/>
            <a:ext cx="3916045" cy="4958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571240" y="1796415"/>
            <a:ext cx="1918970" cy="3435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诗名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06750" y="2841625"/>
            <a:ext cx="291084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401695" y="2313940"/>
            <a:ext cx="767080" cy="285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朝代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371975" y="2272030"/>
            <a:ext cx="1118235" cy="445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作者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239770" y="3794760"/>
            <a:ext cx="2895600" cy="795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赏析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223260" y="4837430"/>
            <a:ext cx="2861945" cy="796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诗歌背景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24530" y="5815330"/>
            <a:ext cx="2928620" cy="6432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诗人简介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3206750" y="601980"/>
            <a:ext cx="3703320" cy="15379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173730" y="725805"/>
            <a:ext cx="4344670" cy="1071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79065" y="170815"/>
            <a:ext cx="6867525" cy="6517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460875" y="601980"/>
            <a:ext cx="2727325" cy="40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搜索框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518400" y="725805"/>
            <a:ext cx="177800" cy="123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873365" y="600075"/>
            <a:ext cx="877570" cy="37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朝代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535545" y="1250950"/>
            <a:ext cx="177800" cy="1282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890510" y="1125220"/>
            <a:ext cx="1114425" cy="373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作者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535545" y="1784985"/>
            <a:ext cx="177800" cy="123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890510" y="1659890"/>
            <a:ext cx="1114425" cy="37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206750" y="1379220"/>
            <a:ext cx="4133850" cy="5075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098925" y="1440815"/>
            <a:ext cx="1918970" cy="3435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诗名</a:t>
            </a:r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890645" y="2569210"/>
            <a:ext cx="2910840" cy="829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890645" y="2034540"/>
            <a:ext cx="767080" cy="285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朝代</a:t>
            </a:r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5265420" y="1953895"/>
            <a:ext cx="1118235" cy="445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作者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905885" y="3581400"/>
            <a:ext cx="2895600" cy="795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赏析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939540" y="4550410"/>
            <a:ext cx="2861945" cy="796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诗歌背景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3939540" y="5494655"/>
            <a:ext cx="2928620" cy="6432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诗人简介</a:t>
            </a: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535545" y="728345"/>
            <a:ext cx="177800" cy="123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890510" y="602615"/>
            <a:ext cx="1114425" cy="37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朝代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HYQiHeiKW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qingtingduizhang</dc:creator>
  <cp:lastModifiedBy>qingtingduizhang</cp:lastModifiedBy>
  <cp:revision>1</cp:revision>
  <dcterms:created xsi:type="dcterms:W3CDTF">2019-03-19T14:22:33Z</dcterms:created>
  <dcterms:modified xsi:type="dcterms:W3CDTF">2019-03-19T14:22:33Z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