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3"/>
  </p:notesMasterIdLst>
  <p:handoutMasterIdLst>
    <p:handoutMasterId r:id="rId14"/>
  </p:handoutMasterIdLst>
  <p:sldIdLst>
    <p:sldId id="320" r:id="rId6"/>
    <p:sldId id="331" r:id="rId7"/>
    <p:sldId id="332" r:id="rId8"/>
    <p:sldId id="333" r:id="rId9"/>
    <p:sldId id="334" r:id="rId10"/>
    <p:sldId id="315" r:id="rId11"/>
    <p:sldId id="330" r:id="rId12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2"/>
    <p:restoredTop sz="95701" autoAdjust="0"/>
  </p:normalViewPr>
  <p:slideViewPr>
    <p:cSldViewPr>
      <p:cViewPr varScale="1">
        <p:scale>
          <a:sx n="127" d="100"/>
          <a:sy n="127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Max Power Transfer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Power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703033"/>
            <a:ext cx="3650501" cy="2092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91000" y="2595826"/>
                <a:ext cx="1328569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595826"/>
                <a:ext cx="1328569" cy="5638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943600" y="2739262"/>
                <a:ext cx="2704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  <m:r>
                        <a:rPr lang="is-I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  <m:r>
                        <a:rPr lang="is-I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739262"/>
                <a:ext cx="270477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577" r="-135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43600" y="3463795"/>
                <a:ext cx="2677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=0</m:t>
                      </m:r>
                      <m:r>
                        <a:rPr lang="is-I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  <m:r>
                        <a:rPr lang="is-I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463795"/>
                <a:ext cx="267733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595" r="-159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24400" y="4183944"/>
                <a:ext cx="2929072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is-I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183944"/>
                <a:ext cx="2929072" cy="572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31501" y="3320358"/>
                <a:ext cx="1647566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501" y="3320358"/>
                <a:ext cx="1647566" cy="56387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686810" y="5318093"/>
                <a:ext cx="2033698" cy="605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810" y="5318093"/>
                <a:ext cx="2033698" cy="60555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3124200" y="3463795"/>
            <a:ext cx="0" cy="100615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67000" y="3884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baseline="-25000" dirty="0" err="1" smtClean="0"/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3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max</a:t>
            </a:r>
            <a:r>
              <a:rPr lang="en-US" dirty="0" smtClean="0"/>
              <a:t> and R</a:t>
            </a:r>
            <a:r>
              <a:rPr lang="en-US" baseline="-25000" dirty="0" smtClean="0"/>
              <a:t>L</a:t>
            </a:r>
            <a:endParaRPr lang="en-US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468" y="1219200"/>
            <a:ext cx="4048160" cy="5190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62200" y="2895600"/>
            <a:ext cx="3962400" cy="1905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87184" y="4724399"/>
            <a:ext cx="3962400" cy="16854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0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dirty="0" err="1"/>
              <a:t>P</a:t>
            </a:r>
            <a:r>
              <a:rPr lang="en-US" baseline="-25000" dirty="0" err="1"/>
              <a:t>max</a:t>
            </a:r>
            <a:r>
              <a:rPr lang="en-US" dirty="0"/>
              <a:t> and R</a:t>
            </a:r>
            <a:r>
              <a:rPr lang="en-US" baseline="-25000" dirty="0"/>
              <a:t>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399"/>
            <a:ext cx="4572000" cy="5139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47800" y="2866869"/>
            <a:ext cx="4901784" cy="1933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24400" y="4572000"/>
            <a:ext cx="10668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</a:t>
            </a:r>
            <a:r>
              <a:rPr lang="en-US" baseline="-25000" dirty="0" err="1" smtClean="0">
                <a:solidFill>
                  <a:schemeClr val="tx1"/>
                </a:solidFill>
              </a:rPr>
              <a:t>oc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0416" y="4800600"/>
            <a:ext cx="4520784" cy="1666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2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</a:t>
            </a:r>
            <a:r>
              <a:rPr lang="en-US" dirty="0" err="1" smtClean="0"/>
              <a:t>Thevenin</a:t>
            </a:r>
            <a:r>
              <a:rPr lang="en-US" dirty="0" smtClean="0"/>
              <a:t> </a:t>
            </a:r>
            <a:r>
              <a:rPr lang="en-US" smtClean="0"/>
              <a:t>Equiv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6" name="AutoShape 2" descr="https://www.circuitlab.com/circuit/k4jbm3/render_export/l6-5.png?k1=14726789936&amp;k2=4c774655e38149f47d28c0dbdcd06a38&amp;png_width=1024&amp;wait=true&amp;NOTE=Temporary_URL_only._Please_download_and_save_to_your_comput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5656197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3200400" y="1371600"/>
            <a:ext cx="9906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200400" y="32766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200400" y="53340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53000" y="4267200"/>
            <a:ext cx="0" cy="762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953000" y="2286000"/>
            <a:ext cx="0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172200" y="3276600"/>
            <a:ext cx="0" cy="6667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676400" y="1371600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428298" y="1371600"/>
            <a:ext cx="2429702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724400" y="3276600"/>
            <a:ext cx="990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572000" y="5334000"/>
            <a:ext cx="2209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676400" y="52578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Rectangular Callout 23"/>
          <p:cNvSpPr/>
          <p:nvPr/>
        </p:nvSpPr>
        <p:spPr>
          <a:xfrm>
            <a:off x="609600" y="3086100"/>
            <a:ext cx="685800" cy="381000"/>
          </a:xfrm>
          <a:prstGeom prst="wedgeRectCallout">
            <a:avLst>
              <a:gd name="adj1" fmla="val 143101"/>
              <a:gd name="adj2" fmla="val 939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8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e1f6cb1f-7c95-4a72-8369-b6b5464bd620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11595</TotalTime>
  <Words>176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ECE231 Max Power Transfer</vt:lpstr>
      <vt:lpstr>Max Power</vt:lpstr>
      <vt:lpstr>Find Pmax and RL</vt:lpstr>
      <vt:lpstr>Find Pmax and RL</vt:lpstr>
      <vt:lpstr>Find the Thevenin Equiv</vt:lpstr>
      <vt:lpstr>Backups</vt:lpstr>
      <vt:lpstr>Node Analysis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480</cp:revision>
  <cp:lastPrinted>2014-12-08T18:37:58Z</cp:lastPrinted>
  <dcterms:created xsi:type="dcterms:W3CDTF">2012-07-23T15:58:59Z</dcterms:created>
  <dcterms:modified xsi:type="dcterms:W3CDTF">2016-09-09T14:15:10Z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