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6"/>
  </p:notesMasterIdLst>
  <p:handoutMasterIdLst>
    <p:handoutMasterId r:id="rId17"/>
  </p:handoutMasterIdLst>
  <p:sldIdLst>
    <p:sldId id="320" r:id="rId6"/>
    <p:sldId id="335" r:id="rId7"/>
    <p:sldId id="337" r:id="rId8"/>
    <p:sldId id="331" r:id="rId9"/>
    <p:sldId id="330" r:id="rId10"/>
    <p:sldId id="336" r:id="rId11"/>
    <p:sldId id="332" r:id="rId12"/>
    <p:sldId id="315" r:id="rId13"/>
    <p:sldId id="333" r:id="rId14"/>
    <p:sldId id="334" r:id="rId15"/>
  </p:sldIdLst>
  <p:sldSz cx="9144000" cy="6858000" type="screen4x3"/>
  <p:notesSz cx="9296400" cy="688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3"/>
    <p:restoredTop sz="95701" autoAdjust="0"/>
  </p:normalViewPr>
  <p:slideViewPr>
    <p:cSldViewPr>
      <p:cViewPr varScale="1">
        <p:scale>
          <a:sx n="127" d="100"/>
          <a:sy n="127" d="100"/>
        </p:scale>
        <p:origin x="-32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10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0E8F662C-E635-424E-AD4E-B76305F869CF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10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D665FE6F-5F37-4EE7-9E1C-E5CDD8BA1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656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0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6FAC170C-7554-497D-86C4-5E6B22619EE5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7350" y="515938"/>
            <a:ext cx="3443288" cy="2581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1" y="3268861"/>
            <a:ext cx="7437119" cy="3096816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0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B4A77995-C337-4412-BD0B-CA3F77B97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0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0" y="1295401"/>
            <a:ext cx="4724400" cy="230505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3800" y="3886200"/>
            <a:ext cx="472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690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209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77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44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913" y="195263"/>
            <a:ext cx="7054850" cy="94773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8938" y="1519238"/>
            <a:ext cx="4116387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519238"/>
            <a:ext cx="4116388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50113" y="6524625"/>
            <a:ext cx="145097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6BCED-E8C4-4053-8DF1-B8EF549A0A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dirty="0">
                <a:solidFill>
                  <a:srgbClr val="000000"/>
                </a:solidFill>
              </a:rPr>
              <a:t>/58</a:t>
            </a: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722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858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832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171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0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84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751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6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97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1298575"/>
            <a:ext cx="8347075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151C77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rgbClr val="151C77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dirty="0" err="1" smtClean="0">
                <a:solidFill>
                  <a:schemeClr val="tx1"/>
                </a:solidFill>
                <a:latin typeface="Century Schoolbook" pitchFamily="18" charset="0"/>
              </a:rPr>
              <a:t>l</a:t>
            </a:r>
            <a:r>
              <a:rPr lang="en-US" sz="1600" b="1" i="1" dirty="0" smtClean="0">
                <a:solidFill>
                  <a:schemeClr val="tx1"/>
                </a:solidFill>
                <a:latin typeface="Century Schoolbook" pitchFamily="18" charset="0"/>
              </a:rPr>
              <a:t> e </a:t>
            </a: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n c e</a:t>
            </a: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46"/>
          <p:cNvSpPr>
            <a:spLocks noChangeShapeType="1"/>
          </p:cNvSpPr>
          <p:nvPr/>
        </p:nvSpPr>
        <p:spPr bwMode="auto">
          <a:xfrm>
            <a:off x="388938" y="11858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91" y="33337"/>
            <a:ext cx="1190175" cy="11096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2691" y="6535836"/>
            <a:ext cx="1511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UNCLASSIFIED</a:t>
            </a:r>
            <a:endParaRPr lang="en-US" b="1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58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ECE231</a:t>
            </a:r>
            <a:br>
              <a:rPr lang="en-US" dirty="0" smtClean="0"/>
            </a:br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Maj Kevin Walchko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447800" y="5261548"/>
            <a:ext cx="6477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Make sure you have read/understand the ethics reading on the website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122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529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Hints/Suggestions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Write neatly and clearly</a:t>
            </a:r>
          </a:p>
          <a:p>
            <a:pPr lvl="1"/>
            <a:r>
              <a:rPr lang="en-US" dirty="0" smtClean="0"/>
              <a:t>I will not guess at equations/numbers</a:t>
            </a:r>
          </a:p>
          <a:p>
            <a:r>
              <a:rPr lang="en-US" dirty="0" smtClean="0"/>
              <a:t>Work through the problem in a manor I can follow</a:t>
            </a:r>
          </a:p>
          <a:p>
            <a:pPr lvl="1"/>
            <a:r>
              <a:rPr lang="en-US" dirty="0" smtClean="0"/>
              <a:t>I will not guess where numbers come from</a:t>
            </a:r>
          </a:p>
          <a:p>
            <a:r>
              <a:rPr lang="en-US" dirty="0" smtClean="0"/>
              <a:t>Use proper units and engineering notation</a:t>
            </a:r>
          </a:p>
          <a:p>
            <a:r>
              <a:rPr lang="en-US" dirty="0" smtClean="0"/>
              <a:t>Answers that are obviously wrong (e.g., creation of energy) will loose more points than math errors</a:t>
            </a:r>
          </a:p>
          <a:p>
            <a:pPr lvl="1"/>
            <a:r>
              <a:rPr lang="en-US" dirty="0" smtClean="0"/>
              <a:t>If you correctly identify your answer if flawed and how, I will give you points back</a:t>
            </a:r>
          </a:p>
          <a:p>
            <a:r>
              <a:rPr lang="en-US" dirty="0" smtClean="0"/>
              <a:t>Don’t spend too long on any one problem, move on!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62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3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76400"/>
            <a:ext cx="6520844" cy="392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76600" y="5420797"/>
            <a:ext cx="3045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is the ammeter reading?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079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4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95400"/>
            <a:ext cx="6019800" cy="4979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00800" y="2590800"/>
            <a:ext cx="2229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is the ammeter </a:t>
            </a:r>
          </a:p>
          <a:p>
            <a:r>
              <a:rPr lang="en-US" dirty="0" smtClean="0"/>
              <a:t>reading?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86400" y="5486400"/>
            <a:ext cx="3103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is the voltmeter reading?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74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Analysis, find voltages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5</a:t>
            </a:fld>
            <a:endParaRPr lang="en-US" dirty="0"/>
          </a:p>
        </p:txBody>
      </p:sp>
      <p:sp>
        <p:nvSpPr>
          <p:cNvPr id="6" name="AutoShape 2" descr="https://www.circuitlab.com/circuit/k4jbm3/render_export/l6-5.png?k1=14726789936&amp;k2=4c774655e38149f47d28c0dbdcd06a38&amp;png_width=1024&amp;wait=true&amp;NOTE=Temporary_URL_only._Please_download_and_save_to_your_compute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524000"/>
            <a:ext cx="5656197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3200400" y="1371600"/>
            <a:ext cx="9906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200400" y="3276600"/>
            <a:ext cx="8382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200400" y="5334000"/>
            <a:ext cx="8382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53000" y="4267200"/>
            <a:ext cx="0" cy="762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953000" y="2286000"/>
            <a:ext cx="0" cy="6858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172200" y="3276600"/>
            <a:ext cx="0" cy="6667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676400" y="1371600"/>
            <a:ext cx="9144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428298" y="1371600"/>
            <a:ext cx="2429702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4724400" y="3276600"/>
            <a:ext cx="9906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4572000" y="5334000"/>
            <a:ext cx="2209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1676400" y="5257800"/>
            <a:ext cx="990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4" name="Rectangular Callout 23"/>
          <p:cNvSpPr/>
          <p:nvPr/>
        </p:nvSpPr>
        <p:spPr>
          <a:xfrm>
            <a:off x="609600" y="3086100"/>
            <a:ext cx="685800" cy="381000"/>
          </a:xfrm>
          <a:prstGeom prst="wedgeRectCallout">
            <a:avLst>
              <a:gd name="adj1" fmla="val 143101"/>
              <a:gd name="adj2" fmla="val 939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Gnd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391400" y="1779457"/>
            <a:ext cx="136447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V1 = 120 V</a:t>
            </a:r>
          </a:p>
          <a:p>
            <a:r>
              <a:rPr lang="en-US" dirty="0" smtClean="0"/>
              <a:t>V2 = 101.7 V</a:t>
            </a:r>
          </a:p>
          <a:p>
            <a:r>
              <a:rPr lang="en-US" dirty="0" smtClean="0"/>
              <a:t>V3 = 7.6 V</a:t>
            </a:r>
          </a:p>
          <a:p>
            <a:r>
              <a:rPr lang="en-US" dirty="0" smtClean="0"/>
              <a:t>V4 =  -76.5 V</a:t>
            </a:r>
          </a:p>
          <a:p>
            <a:r>
              <a:rPr lang="en-US" dirty="0" smtClean="0"/>
              <a:t>V5 = -120 V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073372" y="5842026"/>
            <a:ext cx="1752600" cy="533400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 mins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083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Mesh Analysis, find currents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6</a:t>
            </a:fld>
            <a:endParaRPr lang="en-US" dirty="0"/>
          </a:p>
        </p:txBody>
      </p:sp>
      <p:sp>
        <p:nvSpPr>
          <p:cNvPr id="6" name="AutoShape 2" descr="https://www.circuitlab.com/circuit/k4jbm3/render_export/l6-5.png?k1=14726789936&amp;k2=4c774655e38149f47d28c0dbdcd06a38&amp;png_width=1024&amp;wait=true&amp;NOTE=Temporary_URL_only._Please_download_and_save_to_your_compute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524000"/>
            <a:ext cx="5656197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3200400" y="1371600"/>
            <a:ext cx="9906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200400" y="3276600"/>
            <a:ext cx="8382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200400" y="5334000"/>
            <a:ext cx="8382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53000" y="4267200"/>
            <a:ext cx="0" cy="762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953000" y="2286000"/>
            <a:ext cx="0" cy="6858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172200" y="3276600"/>
            <a:ext cx="0" cy="6667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rved Left Arrow 1"/>
          <p:cNvSpPr/>
          <p:nvPr/>
        </p:nvSpPr>
        <p:spPr>
          <a:xfrm>
            <a:off x="4428298" y="4267200"/>
            <a:ext cx="228600" cy="5715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Left Arrow 24"/>
          <p:cNvSpPr/>
          <p:nvPr/>
        </p:nvSpPr>
        <p:spPr>
          <a:xfrm>
            <a:off x="6197184" y="1924050"/>
            <a:ext cx="228600" cy="5715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urved Left Arrow 25"/>
          <p:cNvSpPr/>
          <p:nvPr/>
        </p:nvSpPr>
        <p:spPr>
          <a:xfrm>
            <a:off x="4313998" y="2286000"/>
            <a:ext cx="228600" cy="5715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63155" y="24105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09798" y="2025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91000" y="43682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391400" y="1924050"/>
            <a:ext cx="12923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I1 = 18.32 A</a:t>
            </a:r>
          </a:p>
          <a:p>
            <a:r>
              <a:rPr lang="en-US" dirty="0" smtClean="0"/>
              <a:t>I2 = 8.91 A</a:t>
            </a:r>
          </a:p>
          <a:p>
            <a:r>
              <a:rPr lang="en-US" dirty="0" smtClean="0"/>
              <a:t>I3 = 14.51 A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073372" y="5842026"/>
            <a:ext cx="1752600" cy="533400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 mins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61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Nodal Analysis, find </a:t>
            </a:r>
            <a:r>
              <a:rPr lang="en-US" dirty="0" err="1" smtClean="0"/>
              <a:t>Vx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7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52600"/>
            <a:ext cx="7315200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5334000" y="22860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</a:t>
            </a:r>
            <a:r>
              <a:rPr lang="en-US" baseline="-25000" dirty="0" err="1" smtClean="0"/>
              <a:t>x</a:t>
            </a:r>
            <a:endParaRPr lang="en-US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4267200" y="5246770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Vx</a:t>
            </a:r>
            <a:r>
              <a:rPr lang="en-US" dirty="0" smtClean="0"/>
              <a:t> = - 500 mA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73372" y="5842026"/>
            <a:ext cx="1752600" cy="533400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 mins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19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73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561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4B76266F87994DAA66D0D54D58D7A7" ma:contentTypeVersion="2" ma:contentTypeDescription="Create a new document." ma:contentTypeScope="" ma:versionID="459a7a021d7de9d1dff5a1bbf9ea6975">
  <xsd:schema xmlns:xsd="http://www.w3.org/2001/XMLSchema" xmlns:xs="http://www.w3.org/2001/XMLSchema" xmlns:p="http://schemas.microsoft.com/office/2006/metadata/properties" xmlns:ns2="e1f6cb1f-7c95-4a72-8369-b6b5464bd620" targetNamespace="http://schemas.microsoft.com/office/2006/metadata/properties" ma:root="true" ma:fieldsID="1c4a8882a4f9d870f8b4faca1aea1098" ns2:_="">
    <xsd:import namespace="e1f6cb1f-7c95-4a72-8369-b6b5464bd62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f6cb1f-7c95-4a72-8369-b6b5464bd62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1f6cb1f-7c95-4a72-8369-b6b5464bd620">WNAA5TKYMJS6-322-7</_dlc_DocId>
    <_dlc_DocIdUrl xmlns="e1f6cb1f-7c95-4a72-8369-b6b5464bd620">
      <Url>https://eis.usafa.edu/academics/math/DFMS_Course_Sites/Fall_2014_Courses/Math_152/_layouts/DocIdRedir.aspx?ID=WNAA5TKYMJS6-322-7</Url>
      <Description>WNAA5TKYMJS6-322-7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8ED05886-5635-4C89-A803-4BB0F4EA6A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f6cb1f-7c95-4a72-8369-b6b5464bd6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D29EE7-4B9C-41D7-B128-D43B36DAA967}">
  <ds:schemaRefs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www.w3.org/XML/1998/namespace"/>
    <ds:schemaRef ds:uri="http://purl.org/dc/terms/"/>
    <ds:schemaRef ds:uri="e1f6cb1f-7c95-4a72-8369-b6b5464bd620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FE8B3E00-983A-4328-BC29-7C8318345CFC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0EC98F7E-A822-4C95-86F8-59C54DC0687D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11725</TotalTime>
  <Words>202</Words>
  <Application>Microsoft Office PowerPoint</Application>
  <PresentationFormat>On-screen Show (4:3)</PresentationFormat>
  <Paragraphs>54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ECE231 Review</vt:lpstr>
      <vt:lpstr>Hints/Suggestions</vt:lpstr>
      <vt:lpstr>Lab 1</vt:lpstr>
      <vt:lpstr>Lab 1</vt:lpstr>
      <vt:lpstr>Node Analysis, find voltages</vt:lpstr>
      <vt:lpstr>Mesh Analysis, find currents</vt:lpstr>
      <vt:lpstr>Use Nodal Analysis, find Vx</vt:lpstr>
      <vt:lpstr>Backups</vt:lpstr>
      <vt:lpstr>PowerPoint Presentation</vt:lpstr>
      <vt:lpstr>PowerPoint Presentation</vt:lpstr>
    </vt:vector>
  </TitlesOfParts>
  <Company>USAFA/DFMS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M142 - Section 5.1 How Do We Measure Distance Traveled?</dc:title>
  <dc:subject>Spring 2013 - M142 - Section 5.1</dc:subject>
  <dc:creator>Thomas.Fulton@usafa.edu</dc:creator>
  <cp:lastModifiedBy>Test</cp:lastModifiedBy>
  <cp:revision>489</cp:revision>
  <cp:lastPrinted>2014-12-08T18:37:58Z</cp:lastPrinted>
  <dcterms:created xsi:type="dcterms:W3CDTF">2012-07-23T15:58:59Z</dcterms:created>
  <dcterms:modified xsi:type="dcterms:W3CDTF">2016-09-12T20:15:48Z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0x010100474B76266F87994DAA66D0D54D58D7A7</vt:lpwstr>
  </property>
  <property fmtid="{D5CDD505-2E9C-101B-9397-08002B2CF9AE}" pid="3" name="_dlc_DocIdItemGuid">
    <vt:lpwstr>9b075349-7c14-4152-90a8-9349ea6ce020</vt:lpwstr>
  </property>
</Properties>
</file>