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21" r:id="rId7"/>
    <p:sldId id="322" r:id="rId8"/>
    <p:sldId id="326" r:id="rId9"/>
    <p:sldId id="324" r:id="rId10"/>
    <p:sldId id="325" r:id="rId11"/>
    <p:sldId id="315" r:id="rId12"/>
    <p:sldId id="323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Amps II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 descr="V:\Faculty\Phillips\ECE 231\Notetakers\Block 2\Lesson 15\SummerBlock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9684"/>
            <a:ext cx="4376737" cy="14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Faculty\Phillips\ECE 231\Notetakers\Block 2\Lesson 15\InvertingOpA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78" y="1214436"/>
            <a:ext cx="350464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:\Faculty\Phillips\ECE 231\Notetakers\Block 2\Lesson 15\InvertingSum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3534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2895600"/>
            <a:ext cx="9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38600" y="4343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 (</a:t>
            </a:r>
            <a:r>
              <a:rPr lang="en-US" dirty="0" err="1" smtClean="0"/>
              <a:t>Subtractor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 descr="V:\Faculty\Phillips\ECE 231\Notetakers\Block 2\Lesson 15\DifferentialAmplifi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905375" cy="16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Faculty\Phillips\ECE 231\Notetakers\Block 2\Lesson 15\DifferentialAmplifier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7958"/>
            <a:ext cx="5880100" cy="30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810000" y="3429000"/>
            <a:ext cx="34925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4495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134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5303" y="4191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inverting summer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-(5V</a:t>
            </a:r>
            <a:r>
              <a:rPr lang="en-US" baseline="-25000" dirty="0" smtClean="0"/>
              <a:t>A</a:t>
            </a:r>
            <a:r>
              <a:rPr lang="en-US" dirty="0" smtClean="0"/>
              <a:t> + 13V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above gains,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if V</a:t>
            </a:r>
            <a:r>
              <a:rPr lang="en-US" baseline="-25000" dirty="0" smtClean="0"/>
              <a:t>A</a:t>
            </a:r>
            <a:r>
              <a:rPr lang="en-US" dirty="0" smtClean="0"/>
              <a:t> = 2V and V</a:t>
            </a:r>
            <a:r>
              <a:rPr lang="en-US" baseline="-25000" dirty="0" smtClean="0"/>
              <a:t>B</a:t>
            </a:r>
            <a:r>
              <a:rPr lang="en-US" dirty="0" smtClean="0"/>
              <a:t> = -.5V</a:t>
            </a:r>
          </a:p>
          <a:p>
            <a:r>
              <a:rPr lang="en-US" dirty="0" smtClean="0"/>
              <a:t>Using the above and V</a:t>
            </a:r>
            <a:r>
              <a:rPr lang="en-US" baseline="-25000" dirty="0" smtClean="0"/>
              <a:t>A</a:t>
            </a:r>
            <a:r>
              <a:rPr lang="en-US" dirty="0" smtClean="0"/>
              <a:t> = 500 mV,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r>
              <a:rPr lang="en-US" dirty="0" smtClean="0"/>
              <a:t> = 15V, what is the maximum value of V</a:t>
            </a:r>
            <a:r>
              <a:rPr lang="en-US" baseline="-25000" dirty="0" smtClean="0"/>
              <a:t>B</a:t>
            </a:r>
            <a:r>
              <a:rPr lang="en-US" dirty="0" smtClean="0"/>
              <a:t> and still have it be linear?</a:t>
            </a:r>
          </a:p>
          <a:p>
            <a:r>
              <a:rPr lang="en-US" dirty="0" smtClean="0"/>
              <a:t>Design a circuit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8V</a:t>
            </a:r>
            <a:r>
              <a:rPr lang="en-US" baseline="-25000" dirty="0" smtClean="0"/>
              <a:t>2</a:t>
            </a:r>
            <a:r>
              <a:rPr lang="en-US" dirty="0" smtClean="0"/>
              <a:t> – 4 V</a:t>
            </a:r>
            <a:r>
              <a:rPr lang="en-US" baseline="-25000" dirty="0" smtClean="0"/>
              <a:t>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(use a differential amp)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0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907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1042" y="42629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551520" y="3754849"/>
            <a:ext cx="228600" cy="304564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42420" y="3409589"/>
            <a:ext cx="228600" cy="373616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638800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638800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57425" y="1264115"/>
            <a:ext cx="4995011" cy="4021467"/>
            <a:chOff x="3920389" y="2066569"/>
            <a:chExt cx="4995011" cy="40214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944" y="2420911"/>
              <a:ext cx="3781607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581529" y="206656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Short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0389" y="2954683"/>
              <a:ext cx="761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</a:t>
              </a:r>
            </a:p>
            <a:p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95771" y="3907604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4302" y="34163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39186" y="447977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43"/>
          <a:stretch/>
        </p:blipFill>
        <p:spPr bwMode="auto">
          <a:xfrm>
            <a:off x="152400" y="2274095"/>
            <a:ext cx="3527971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81758" y="4029528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0289" y="3538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5173" y="46016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710" y="5498068"/>
            <a:ext cx="360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at the non-inverting op amp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05419" y="5405734"/>
            <a:ext cx="465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Buffers help circuits with different impedances work correctly without overloading one another or effecting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378" y="2514600"/>
            <a:ext cx="7620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Find the transfer characteristics of a differential amplifier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R1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R2 = 40k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R3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R4 = 15k </a:t>
            </a:r>
            <a:r>
              <a:rPr lang="el-GR" dirty="0" smtClean="0"/>
              <a:t>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(b) If </a:t>
            </a:r>
            <a:r>
              <a:rPr lang="en-US" dirty="0" err="1" smtClean="0"/>
              <a:t>Vcc</a:t>
            </a:r>
            <a:r>
              <a:rPr lang="en-US" dirty="0" smtClean="0"/>
              <a:t> is ± 15 V and V1 = 3V, what is the allowable range of V2 for linear ops?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6823" y="4724400"/>
            <a:ext cx="201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Vo = -4V1 + 3V2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-1 V ≤ V2 </a:t>
            </a:r>
            <a:r>
              <a:rPr lang="en-US" dirty="0"/>
              <a:t>≤ </a:t>
            </a:r>
            <a:r>
              <a:rPr lang="en-US" dirty="0" smtClean="0"/>
              <a:t>9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205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Op Amps II</vt:lpstr>
      <vt:lpstr>Summer</vt:lpstr>
      <vt:lpstr>Differential Amp (Subtractor)</vt:lpstr>
      <vt:lpstr>Examples</vt:lpstr>
      <vt:lpstr>Find Vout</vt:lpstr>
      <vt:lpstr>Buffer</vt:lpstr>
      <vt:lpstr>Backups</vt:lpstr>
      <vt:lpstr>Example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508</cp:revision>
  <cp:lastPrinted>2014-12-08T18:37:58Z</cp:lastPrinted>
  <dcterms:created xsi:type="dcterms:W3CDTF">2012-07-23T15:58:59Z</dcterms:created>
  <dcterms:modified xsi:type="dcterms:W3CDTF">2016-09-23T14:21:45Z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