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320" r:id="rId6"/>
    <p:sldId id="329" r:id="rId7"/>
    <p:sldId id="330" r:id="rId8"/>
    <p:sldId id="331" r:id="rId9"/>
    <p:sldId id="332" r:id="rId10"/>
    <p:sldId id="333" r:id="rId11"/>
    <p:sldId id="315" r:id="rId12"/>
    <p:sldId id="327" r:id="rId13"/>
    <p:sldId id="324" r:id="rId14"/>
    <p:sldId id="328" r:id="rId15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3"/>
    <p:restoredTop sz="95701" autoAdjust="0"/>
  </p:normalViewPr>
  <p:slideViewPr>
    <p:cSldViewPr>
      <p:cViewPr varScale="1">
        <p:scale>
          <a:sx n="127" d="100"/>
          <a:sy n="127" d="100"/>
        </p:scale>
        <p:origin x="-9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Differential Equations Review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10</a:t>
            </a:fld>
            <a:endParaRPr lang="en-US" dirty="0"/>
          </a:p>
        </p:txBody>
      </p:sp>
      <p:pic>
        <p:nvPicPr>
          <p:cNvPr id="1026" name="Picture 2" descr="V:\Faculty\Phillips\ECE 231\Notetakers\Block 2\Lesson 20\Differenti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1893888"/>
            <a:ext cx="5754687" cy="330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4267200" y="2057400"/>
            <a:ext cx="381000" cy="1371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98842" y="16566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90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RLC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34" y="1600200"/>
            <a:ext cx="7772400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381000" y="3733800"/>
            <a:ext cx="3352800" cy="2628807"/>
            <a:chOff x="381000" y="3733800"/>
            <a:chExt cx="3352800" cy="2628807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7200" y="5791200"/>
              <a:ext cx="3048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1752600" y="4495800"/>
              <a:ext cx="0" cy="16002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667000" y="4495800"/>
              <a:ext cx="0" cy="1600200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/>
            <p:cNvSpPr/>
            <p:nvPr/>
          </p:nvSpPr>
          <p:spPr>
            <a:xfrm rot="10800000">
              <a:off x="1752600" y="3733800"/>
              <a:ext cx="1981200" cy="2057400"/>
            </a:xfrm>
            <a:prstGeom prst="arc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2" idx="2"/>
            </p:cNvCxnSpPr>
            <p:nvPr/>
          </p:nvCxnSpPr>
          <p:spPr>
            <a:xfrm flipH="1">
              <a:off x="457200" y="4762500"/>
              <a:ext cx="12954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0"/>
            </p:cNvCxnSpPr>
            <p:nvPr/>
          </p:nvCxnSpPr>
          <p:spPr>
            <a:xfrm>
              <a:off x="2743200" y="5791200"/>
              <a:ext cx="762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752599" y="5791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</a:t>
              </a:r>
              <a:endParaRPr 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28436" y="5791200"/>
              <a:ext cx="3433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5 </a:t>
              </a:r>
              <a:r>
                <a:rPr lang="el-GR" sz="1100" dirty="0" smtClean="0"/>
                <a:t>τ</a:t>
              </a:r>
              <a:endParaRPr 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4483401"/>
              <a:ext cx="6447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Vc</a:t>
              </a:r>
              <a:r>
                <a:rPr lang="en-US" sz="1100" dirty="0" smtClean="0"/>
                <a:t> = Vin</a:t>
              </a:r>
              <a:endParaRPr 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1000" y="6096000"/>
              <a:ext cx="11448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Steady State (SS)</a:t>
              </a:r>
              <a:endParaRPr 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79449" y="6093502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Transient</a:t>
              </a:r>
              <a:endParaRPr 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43200" y="6100997"/>
              <a:ext cx="3129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SS</a:t>
              </a:r>
              <a:endParaRPr lang="en-US" sz="11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92294" y="5791200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time</a:t>
              </a:r>
              <a:endParaRPr lang="en-US" sz="11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29200" y="3619593"/>
            <a:ext cx="3276600" cy="2628807"/>
            <a:chOff x="457200" y="3733800"/>
            <a:chExt cx="3276600" cy="262880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57200" y="5791200"/>
              <a:ext cx="3048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752600" y="4495800"/>
              <a:ext cx="0" cy="16002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667000" y="4495800"/>
              <a:ext cx="0" cy="1600200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c 30"/>
            <p:cNvSpPr/>
            <p:nvPr/>
          </p:nvSpPr>
          <p:spPr>
            <a:xfrm rot="10800000">
              <a:off x="1752600" y="3733800"/>
              <a:ext cx="1981200" cy="2057400"/>
            </a:xfrm>
            <a:prstGeom prst="arc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31" idx="2"/>
            </p:cNvCxnSpPr>
            <p:nvPr/>
          </p:nvCxnSpPr>
          <p:spPr>
            <a:xfrm flipH="1">
              <a:off x="457200" y="4762500"/>
              <a:ext cx="12954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1" idx="0"/>
            </p:cNvCxnSpPr>
            <p:nvPr/>
          </p:nvCxnSpPr>
          <p:spPr>
            <a:xfrm>
              <a:off x="2743200" y="5791200"/>
              <a:ext cx="762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752599" y="5791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0</a:t>
              </a:r>
              <a:endParaRPr lang="en-US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8436" y="5791200"/>
              <a:ext cx="3433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5 </a:t>
              </a:r>
              <a:r>
                <a:rPr lang="el-GR" sz="1100" dirty="0" smtClean="0"/>
                <a:t>τ</a:t>
              </a:r>
              <a:endParaRPr lang="en-US" sz="11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90600" y="4483401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Ic</a:t>
              </a:r>
              <a:r>
                <a:rPr lang="en-US" sz="1100" dirty="0" smtClean="0"/>
                <a:t> = Vin/R</a:t>
              </a:r>
              <a:endParaRPr lang="en-US" sz="11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58694" y="6096000"/>
              <a:ext cx="3129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SS</a:t>
              </a:r>
              <a:endParaRPr lang="en-US" sz="11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79449" y="6093502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Transient</a:t>
              </a:r>
              <a:endParaRPr 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43200" y="6100997"/>
              <a:ext cx="3129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SS</a:t>
              </a:r>
              <a:endParaRPr 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92294" y="5791200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time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247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 </a:t>
            </a:r>
            <a:r>
              <a:rPr lang="en-US" dirty="0" err="1" smtClean="0"/>
              <a:t>Eqn</a:t>
            </a:r>
            <a:r>
              <a:rPr lang="en-US" dirty="0" smtClean="0"/>
              <a:t>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2710934"/>
            <a:ext cx="3636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Separation of Variables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41428" y="3886200"/>
            <a:ext cx="5858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Method of Undetermined Coefficients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640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inductor current t&gt;0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76200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81400" y="1752600"/>
            <a:ext cx="236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 is opened at t=0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c</a:t>
            </a:r>
            <a:r>
              <a:rPr lang="en-US" dirty="0" smtClean="0"/>
              <a:t> and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c</a:t>
            </a:r>
            <a:r>
              <a:rPr lang="en-US" dirty="0" smtClean="0"/>
              <a:t> for t&gt;0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7605079" cy="318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35052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03110" y="4560332"/>
            <a:ext cx="37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c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5107101" y="40046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5400" y="49530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477000" y="4189325"/>
            <a:ext cx="0" cy="12208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90741" y="46482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baseline="-25000" dirty="0" err="1" smtClean="0"/>
              <a:t>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7737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L</a:t>
            </a:r>
            <a:r>
              <a:rPr lang="en-US" dirty="0" smtClean="0"/>
              <a:t> and V for t&gt;0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086600" cy="309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97649" y="388620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4068" y="3352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98952" y="456033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382000" y="2743200"/>
            <a:ext cx="0" cy="2286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5344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baseline="-25000" dirty="0" err="1" smtClean="0"/>
              <a:t>L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84560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5" t="7705" r="21672" b="38262"/>
          <a:stretch/>
        </p:blipFill>
        <p:spPr bwMode="auto">
          <a:xfrm>
            <a:off x="228600" y="2246026"/>
            <a:ext cx="4144781" cy="308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75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9</a:t>
            </a:fld>
            <a:endParaRPr lang="en-US" dirty="0"/>
          </a:p>
        </p:txBody>
      </p:sp>
      <p:pic>
        <p:nvPicPr>
          <p:cNvPr id="4098" name="Picture 2" descr="V:\Faculty\Phillips\ECE 231\Notetakers\Block 2\Lesson 20\Integr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5754688" cy="330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4343400" y="2362200"/>
            <a:ext cx="381000" cy="1371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75042" y="19614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e1f6cb1f-7c95-4a72-8369-b6b5464bd62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14063</TotalTime>
  <Words>91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ECE231 Differential Equations Review</vt:lpstr>
      <vt:lpstr>RLC Circuits</vt:lpstr>
      <vt:lpstr>Diff Eqn Review</vt:lpstr>
      <vt:lpstr>Find inductor current t&gt;0</vt:lpstr>
      <vt:lpstr>Find Vc and ic for t&gt;0</vt:lpstr>
      <vt:lpstr>Fin iL and V for t&gt;0</vt:lpstr>
      <vt:lpstr>Backups</vt:lpstr>
      <vt:lpstr>PowerPoint Presentation</vt:lpstr>
      <vt:lpstr>What is Vout?</vt:lpstr>
      <vt:lpstr>What is Vout?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567</cp:revision>
  <cp:lastPrinted>2014-12-08T18:37:58Z</cp:lastPrinted>
  <dcterms:created xsi:type="dcterms:W3CDTF">2012-07-23T15:58:59Z</dcterms:created>
  <dcterms:modified xsi:type="dcterms:W3CDTF">2016-10-12T14:26:46Z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