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320" r:id="rId6"/>
    <p:sldId id="338" r:id="rId7"/>
    <p:sldId id="339" r:id="rId8"/>
    <p:sldId id="340" r:id="rId9"/>
    <p:sldId id="335" r:id="rId10"/>
    <p:sldId id="315" r:id="rId11"/>
    <p:sldId id="341" r:id="rId1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Integrating Factors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Factors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4600" y="1600200"/>
                <a:ext cx="4286238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Need equations like: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600200"/>
                <a:ext cx="4286238" cy="499560"/>
              </a:xfrm>
              <a:prstGeom prst="rect">
                <a:avLst/>
              </a:prstGeom>
              <a:blipFill rotWithShape="1">
                <a:blip r:embed="rId2"/>
                <a:stretch>
                  <a:fillRect l="-128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400" y="2384344"/>
                <a:ext cx="2714654" cy="413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Integrating factor: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384344"/>
                <a:ext cx="2714654" cy="413062"/>
              </a:xfrm>
              <a:prstGeom prst="rect">
                <a:avLst/>
              </a:prstGeom>
              <a:blipFill rotWithShape="1">
                <a:blip r:embed="rId3"/>
                <a:stretch>
                  <a:fillRect l="-2022" t="-95588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45988" y="3077980"/>
                <a:ext cx="5956824" cy="624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Multiply </a:t>
                </a:r>
                <a:r>
                  <a:rPr lang="en-US" dirty="0" smtClean="0"/>
                  <a:t>equation by/integrate </a:t>
                </a:r>
                <a:r>
                  <a:rPr lang="en-US" dirty="0" smtClean="0"/>
                  <a:t>and get: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𝑑𝑡</m:t>
                                    </m:r>
                                  </m:e>
                                </m:nary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𝑑𝑡</m:t>
                                </m:r>
                              </m:e>
                            </m:nary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88" y="3077980"/>
                <a:ext cx="5956824" cy="624723"/>
              </a:xfrm>
              <a:prstGeom prst="rect">
                <a:avLst/>
              </a:prstGeom>
              <a:blipFill rotWithShape="1">
                <a:blip r:embed="rId4"/>
                <a:stretch>
                  <a:fillRect l="-818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4495800"/>
                <a:ext cx="2798780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Example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+10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40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5800"/>
                <a:ext cx="2798780" cy="499560"/>
              </a:xfrm>
              <a:prstGeom prst="rect">
                <a:avLst/>
              </a:prstGeom>
              <a:blipFill rotWithShape="1">
                <a:blip r:embed="rId5"/>
                <a:stretch>
                  <a:fillRect l="-196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8600" y="4495800"/>
                <a:ext cx="3533916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Compare to: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495800"/>
                <a:ext cx="3533916" cy="499560"/>
              </a:xfrm>
              <a:prstGeom prst="rect">
                <a:avLst/>
              </a:prstGeom>
              <a:blipFill rotWithShape="1">
                <a:blip r:embed="rId6"/>
                <a:stretch>
                  <a:fillRect l="-155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124200" y="4876800"/>
            <a:ext cx="4038600" cy="381000"/>
            <a:chOff x="3124200" y="4495800"/>
            <a:chExt cx="4038600" cy="3810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24200" y="4876800"/>
              <a:ext cx="4038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162800" y="4495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124200" y="4495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514600" y="4876800"/>
            <a:ext cx="3505200" cy="533400"/>
            <a:chOff x="2514600" y="4495800"/>
            <a:chExt cx="3505200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514600" y="5029200"/>
              <a:ext cx="35052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019800" y="4495800"/>
              <a:ext cx="0" cy="533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514600" y="4495800"/>
              <a:ext cx="0" cy="533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066800" y="5715000"/>
            <a:ext cx="731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sure you read the handout on integrating factors!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534400" cy="279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67000" y="30480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2362200"/>
            <a:ext cx="38100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38600" y="1981200"/>
            <a:ext cx="1676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791200" cy="413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44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222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(one more sin ex) 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8600" y="1812429"/>
            <a:ext cx="8745258" cy="3445371"/>
            <a:chOff x="228600" y="1870023"/>
            <a:chExt cx="8745258" cy="3445371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870023"/>
              <a:ext cx="7620000" cy="3445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315199" y="3729627"/>
                  <a:ext cx="16586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𝟒𝟎</m:t>
                        </m:r>
                        <m:r>
                          <a:rPr lang="en-US" b="1" i="0" smtClean="0">
                            <a:latin typeface="Cambria Math"/>
                          </a:rPr>
                          <m:t>𝐜𝐨</m:t>
                        </m:r>
                        <m:func>
                          <m:func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/>
                              </a:rPr>
                              <m:t>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</m:e>
                        </m:func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199" y="3729627"/>
                  <a:ext cx="165865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/>
          <p:cNvSpPr txBox="1"/>
          <p:nvPr/>
        </p:nvSpPr>
        <p:spPr>
          <a:xfrm>
            <a:off x="2669654" y="3521625"/>
            <a:ext cx="40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8316" y="30321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09895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29200" y="4343400"/>
            <a:ext cx="304800" cy="6212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5000" y="1295400"/>
            <a:ext cx="239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 up from last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5516380"/>
                <a:ext cx="6090193" cy="651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𝑅𝐶𝑉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𝑅𝐶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16380"/>
                <a:ext cx="6090193" cy="6519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858000" y="5516380"/>
            <a:ext cx="168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derivation, (7-26), p339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Factors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90800" y="1676400"/>
                <a:ext cx="4562916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Want eqns in this form: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676400"/>
                <a:ext cx="4562916" cy="499560"/>
              </a:xfrm>
              <a:prstGeom prst="rect">
                <a:avLst/>
              </a:prstGeom>
              <a:blipFill rotWithShape="1">
                <a:blip r:embed="rId2"/>
                <a:stretch>
                  <a:fillRect l="-1068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00400" y="2819400"/>
                <a:ext cx="3698898" cy="413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Use an integrating factor of: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819400"/>
                <a:ext cx="3698898" cy="413062"/>
              </a:xfrm>
              <a:prstGeom prst="rect">
                <a:avLst/>
              </a:prstGeom>
              <a:blipFill rotWithShape="1">
                <a:blip r:embed="rId3"/>
                <a:stretch>
                  <a:fillRect l="-1318" t="-97015" b="-1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733800" y="4876800"/>
                <a:ext cx="2014398" cy="768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𝑑𝑡</m:t>
                                  </m:r>
                                </m:e>
                              </m:nary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876800"/>
                <a:ext cx="2014398" cy="7680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7632" y="3886200"/>
            <a:ext cx="566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Now, multiply both side by integrating factor and integrate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15118</TotalTime>
  <Words>277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ECE231 Integrating Factors</vt:lpstr>
      <vt:lpstr>Integrating Factors</vt:lpstr>
      <vt:lpstr>Find iL</vt:lpstr>
      <vt:lpstr>Find iL</vt:lpstr>
      <vt:lpstr>(one more sin ex) Find Vc</vt:lpstr>
      <vt:lpstr>Backups</vt:lpstr>
      <vt:lpstr>Integrating Factors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587</cp:revision>
  <cp:lastPrinted>2014-12-08T18:37:58Z</cp:lastPrinted>
  <dcterms:created xsi:type="dcterms:W3CDTF">2012-07-23T15:58:59Z</dcterms:created>
  <dcterms:modified xsi:type="dcterms:W3CDTF">2016-10-19T14:00:14Z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