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42" r:id="rId7"/>
    <p:sldId id="343" r:id="rId8"/>
    <p:sldId id="344" r:id="rId9"/>
    <p:sldId id="315" r:id="rId10"/>
    <p:sldId id="338" r:id="rId11"/>
    <p:sldId id="33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MUC to find </a:t>
            </a:r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638800" cy="50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1752600"/>
            <a:ext cx="143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Vc</a:t>
            </a:r>
            <a:r>
              <a:rPr lang="en-US" sz="2400" dirty="0" smtClean="0"/>
              <a:t>(0) = 5V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9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integrating factors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baseline="-25000" dirty="0" err="1" smtClean="0"/>
              <a:t>L</a:t>
            </a:r>
            <a:r>
              <a:rPr lang="en-US" sz="2400" dirty="0" smtClean="0"/>
              <a:t>(0) = 2A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3975"/>
            <a:ext cx="5867400" cy="500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74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7239000" cy="46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1800" y="1752600"/>
                <a:ext cx="19664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Vc(0) = 1V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752600"/>
                <a:ext cx="196643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96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Need equations like: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blipFill rotWithShape="1">
                <a:blip r:embed="rId2"/>
                <a:stretch>
                  <a:fillRect l="-128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Integrating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blipFill rotWithShape="1">
                <a:blip r:embed="rId3"/>
                <a:stretch>
                  <a:fillRect l="-2022" t="-95588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 equation by/integrate and 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blipFill rotWithShape="1">
                <a:blip r:embed="rId4"/>
                <a:stretch>
                  <a:fillRect l="-81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+10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blipFill rotWithShape="1">
                <a:blip r:embed="rId5"/>
                <a:stretch>
                  <a:fillRect l="-196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Compare 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blipFill rotWithShape="1">
                <a:blip r:embed="rId6"/>
                <a:stretch>
                  <a:fillRect l="-155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124200" y="4876800"/>
            <a:ext cx="4038600" cy="381000"/>
            <a:chOff x="3124200" y="4495800"/>
            <a:chExt cx="4038600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876800"/>
              <a:ext cx="4038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628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242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14600" y="4876800"/>
            <a:ext cx="3505200" cy="533400"/>
            <a:chOff x="2514600" y="4495800"/>
            <a:chExt cx="3505200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4600" y="5029200"/>
              <a:ext cx="3505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198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5146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66800" y="57150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you read the handout on integrating factors!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(one more sin ex)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1812429"/>
            <a:ext cx="8745258" cy="3445371"/>
            <a:chOff x="228600" y="1870023"/>
            <a:chExt cx="8745258" cy="344537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70023"/>
              <a:ext cx="7620000" cy="344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𝟒𝟎</m:t>
                        </m:r>
                        <m:r>
                          <a:rPr lang="en-US" b="1" i="0" smtClean="0">
                            <a:latin typeface="Cambria Math"/>
                          </a:rPr>
                          <m:t>𝐜𝐨</m:t>
                        </m:r>
                        <m:func>
                          <m:func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/>
                              </a:rPr>
                              <m:t>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2669654" y="3521625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316" y="30321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09895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4343400"/>
            <a:ext cx="304800" cy="621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5000" y="1295400"/>
            <a:ext cx="23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up from last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𝑅𝐶𝑉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8000" y="5516380"/>
            <a:ext cx="16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derivation, (7-26), p339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15295</TotalTime>
  <Words>237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Integrating Factors</vt:lpstr>
      <vt:lpstr>Use MUC to find Vc</vt:lpstr>
      <vt:lpstr>Use integrating factors to find iL</vt:lpstr>
      <vt:lpstr>Find Vc</vt:lpstr>
      <vt:lpstr>Backups</vt:lpstr>
      <vt:lpstr>Integrating Factors</vt:lpstr>
      <vt:lpstr>(one more sin ex) Find Vc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591</cp:revision>
  <cp:lastPrinted>2014-12-08T18:37:58Z</cp:lastPrinted>
  <dcterms:created xsi:type="dcterms:W3CDTF">2012-07-23T15:58:59Z</dcterms:created>
  <dcterms:modified xsi:type="dcterms:W3CDTF">2016-10-24T22:19:05Z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