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320" r:id="rId6"/>
    <p:sldId id="339" r:id="rId7"/>
    <p:sldId id="340" r:id="rId8"/>
    <p:sldId id="341" r:id="rId9"/>
    <p:sldId id="342" r:id="rId10"/>
    <p:sldId id="315" r:id="rId11"/>
    <p:sldId id="338" r:id="rId12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18" d="100"/>
          <a:sy n="118" d="100"/>
        </p:scale>
        <p:origin x="-7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More Stuff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4" y="1828800"/>
            <a:ext cx="7899706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77200" y="3926088"/>
            <a:ext cx="62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9149" y="5695342"/>
            <a:ext cx="576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Hint: you are going to have to derive the equation … nodal?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9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the Sensor Conditioning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1656170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Pressure</a:t>
            </a:r>
          </a:p>
          <a:p>
            <a:pPr algn="ctr"/>
            <a:r>
              <a:rPr lang="en-US" dirty="0" smtClean="0"/>
              <a:t>Senor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165617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4114800" y="2037170"/>
            <a:ext cx="1066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472750" y="2530784"/>
            <a:ext cx="2931823" cy="2286000"/>
            <a:chOff x="954377" y="3048000"/>
            <a:chExt cx="2931823" cy="2286000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1676400" y="3048000"/>
              <a:ext cx="0" cy="1905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676400" y="4953000"/>
              <a:ext cx="2209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676400" y="3657600"/>
              <a:ext cx="1524000" cy="0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200400" y="3657600"/>
              <a:ext cx="0" cy="1295400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971800" y="4964668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2V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495300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0V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4377" y="3489118"/>
              <a:ext cx="682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50psi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08677" y="4777100"/>
              <a:ext cx="565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0psi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0" idx="0"/>
            </p:cNvCxnSpPr>
            <p:nvPr/>
          </p:nvCxnSpPr>
          <p:spPr>
            <a:xfrm flipV="1">
              <a:off x="1664366" y="3657600"/>
              <a:ext cx="1536034" cy="1295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486400" y="2895600"/>
            <a:ext cx="1151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50psi = 5V</a:t>
            </a:r>
          </a:p>
          <a:p>
            <a:r>
              <a:rPr lang="en-US" dirty="0" smtClean="0"/>
              <a:t>0psi = -5V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72750" y="4799926"/>
            <a:ext cx="321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 response from datasheet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41231" y="5606534"/>
            <a:ext cx="226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equation?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 Op Amp Circuit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3505200"/>
            <a:ext cx="437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the equation from the previous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6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8217481" cy="26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343400" y="2895600"/>
            <a:ext cx="37494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543800" y="32004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0" y="281940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r>
              <a:rPr lang="en-US" dirty="0" smtClean="0"/>
              <a:t>(t)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5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Factors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4600" y="1600200"/>
                <a:ext cx="4286238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Need equations like: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600200"/>
                <a:ext cx="4286238" cy="499560"/>
              </a:xfrm>
              <a:prstGeom prst="rect">
                <a:avLst/>
              </a:prstGeom>
              <a:blipFill rotWithShape="1">
                <a:blip r:embed="rId2"/>
                <a:stretch>
                  <a:fillRect l="-128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81400" y="2384344"/>
                <a:ext cx="2714654" cy="413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Integrating factor: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𝑑𝑡</m:t>
                            </m:r>
                          </m:e>
                        </m:nary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384344"/>
                <a:ext cx="2714654" cy="413062"/>
              </a:xfrm>
              <a:prstGeom prst="rect">
                <a:avLst/>
              </a:prstGeom>
              <a:blipFill rotWithShape="1">
                <a:blip r:embed="rId3"/>
                <a:stretch>
                  <a:fillRect l="-2022" t="-95588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45988" y="3077980"/>
                <a:ext cx="5956824" cy="624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Multiply equation by/integrate and get: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/>
                                      </a:rPr>
                                      <m:t>𝑑𝑡</m:t>
                                    </m:r>
                                  </m:e>
                                </m:nary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𝑑𝑡</m:t>
                            </m:r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𝑑𝑡</m:t>
                                </m:r>
                              </m:e>
                            </m:nary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88" y="3077980"/>
                <a:ext cx="5956824" cy="624723"/>
              </a:xfrm>
              <a:prstGeom prst="rect">
                <a:avLst/>
              </a:prstGeom>
              <a:blipFill rotWithShape="1">
                <a:blip r:embed="rId4"/>
                <a:stretch>
                  <a:fillRect l="-818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4495800"/>
                <a:ext cx="2798780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Example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+10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40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5800"/>
                <a:ext cx="2798780" cy="499560"/>
              </a:xfrm>
              <a:prstGeom prst="rect">
                <a:avLst/>
              </a:prstGeom>
              <a:blipFill rotWithShape="1">
                <a:blip r:embed="rId5"/>
                <a:stretch>
                  <a:fillRect l="-196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38600" y="4495800"/>
                <a:ext cx="3533916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Compare to: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495800"/>
                <a:ext cx="3533916" cy="499560"/>
              </a:xfrm>
              <a:prstGeom prst="rect">
                <a:avLst/>
              </a:prstGeom>
              <a:blipFill rotWithShape="1">
                <a:blip r:embed="rId6"/>
                <a:stretch>
                  <a:fillRect l="-155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3124200" y="4876800"/>
            <a:ext cx="4038600" cy="381000"/>
            <a:chOff x="3124200" y="4495800"/>
            <a:chExt cx="4038600" cy="3810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24200" y="4876800"/>
              <a:ext cx="4038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7162800" y="4495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124200" y="4495800"/>
              <a:ext cx="0" cy="3810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514600" y="4876800"/>
            <a:ext cx="3505200" cy="533400"/>
            <a:chOff x="2514600" y="4495800"/>
            <a:chExt cx="3505200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514600" y="5029200"/>
              <a:ext cx="35052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6019800" y="4495800"/>
              <a:ext cx="0" cy="5334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514600" y="4495800"/>
              <a:ext cx="0" cy="5334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1066800" y="5715000"/>
            <a:ext cx="731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sure you read the handout on integrating factors!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9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15483</TotalTime>
  <Words>188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ECE231 More Stuff</vt:lpstr>
      <vt:lpstr>Find the gain</vt:lpstr>
      <vt:lpstr>Design the Sensor Conditioning</vt:lpstr>
      <vt:lpstr>Design the Op Amp Circuit</vt:lpstr>
      <vt:lpstr>Find iL(t)</vt:lpstr>
      <vt:lpstr>Backups</vt:lpstr>
      <vt:lpstr>Integrating Factors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601</cp:revision>
  <cp:lastPrinted>2014-12-08T18:37:58Z</cp:lastPrinted>
  <dcterms:created xsi:type="dcterms:W3CDTF">2012-07-23T15:58:59Z</dcterms:created>
  <dcterms:modified xsi:type="dcterms:W3CDTF">2016-10-27T14:00:43Z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