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44" r:id="rId7"/>
    <p:sldId id="339" r:id="rId8"/>
    <p:sldId id="343" r:id="rId9"/>
    <p:sldId id="345" r:id="rId10"/>
    <p:sldId id="346" r:id="rId11"/>
    <p:sldId id="315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Phasors and Impedance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Topics for 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 plot of a signal, determine the equation</a:t>
            </a:r>
          </a:p>
          <a:p>
            <a:pPr lvl="1"/>
            <a:r>
              <a:rPr lang="en-US" dirty="0" smtClean="0"/>
              <a:t>Also the reverse: </a:t>
            </a:r>
            <a:r>
              <a:rPr lang="en-US" dirty="0" err="1" smtClean="0"/>
              <a:t>eqn</a:t>
            </a:r>
            <a:r>
              <a:rPr lang="en-US" dirty="0" smtClean="0"/>
              <a:t> -&gt; plot it</a:t>
            </a:r>
          </a:p>
          <a:p>
            <a:r>
              <a:rPr lang="en-US" dirty="0" smtClean="0"/>
              <a:t>Given an op amp circuit, derive the equation</a:t>
            </a:r>
          </a:p>
          <a:p>
            <a:pPr lvl="1"/>
            <a:r>
              <a:rPr lang="en-US" dirty="0" smtClean="0"/>
              <a:t>Also the reverse: </a:t>
            </a:r>
            <a:r>
              <a:rPr lang="en-US" dirty="0" err="1" smtClean="0"/>
              <a:t>eqn</a:t>
            </a:r>
            <a:r>
              <a:rPr lang="en-US" dirty="0" smtClean="0"/>
              <a:t> -&gt; op amp circuit</a:t>
            </a:r>
          </a:p>
          <a:p>
            <a:r>
              <a:rPr lang="en-US" dirty="0" smtClean="0"/>
              <a:t>Signal conditioning/transducer interfaces</a:t>
            </a:r>
          </a:p>
          <a:p>
            <a:r>
              <a:rPr lang="en-US" dirty="0" smtClean="0"/>
              <a:t>Given an ODE, solve</a:t>
            </a:r>
          </a:p>
          <a:p>
            <a:r>
              <a:rPr lang="en-US" dirty="0" smtClean="0"/>
              <a:t>Phasors (today’s stuff)</a:t>
            </a:r>
          </a:p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48768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9800" y="21173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&gt;&gt; 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2673273"/>
                <a:ext cx="2291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73273"/>
                <a:ext cx="22918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5715000"/>
            <a:ext cx="716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gets more complicated as we get more signals … need a better way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4326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(∞)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134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3600" y="1752600"/>
            <a:ext cx="0" cy="3733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5486400"/>
            <a:ext cx="472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33600" y="2971800"/>
            <a:ext cx="2819400" cy="2514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000" y="1447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5486400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2855256">
            <a:off x="3084128" y="2174243"/>
            <a:ext cx="609600" cy="3473598"/>
          </a:xfrm>
          <a:prstGeom prst="leftBrace">
            <a:avLst>
              <a:gd name="adj1" fmla="val 36406"/>
              <a:gd name="adj2" fmla="val 4971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6775" y="32501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81400" y="4229100"/>
            <a:ext cx="533400" cy="1257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0751" y="44998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133600" y="2971800"/>
            <a:ext cx="281940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2971800"/>
            <a:ext cx="0" cy="251460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1753" y="2787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0255" y="548711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66034" y="2602468"/>
                <a:ext cx="860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34" y="2602468"/>
                <a:ext cx="86062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 descr="Unfa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0859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47800"/>
                <a:ext cx="2990178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𝐿𝑠𝑠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02" y="2239843"/>
                <a:ext cx="217848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90929"/>
                <a:ext cx="4963923" cy="409471"/>
              </a:xfrm>
              <a:prstGeom prst="rect">
                <a:avLst/>
              </a:prstGeom>
              <a:blipFill rotWithShape="1"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42939" y="3812755"/>
                <a:ext cx="210416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939" y="3812755"/>
                <a:ext cx="2104166" cy="378245"/>
              </a:xfrm>
              <a:prstGeom prst="rect">
                <a:avLst/>
              </a:prstGeom>
              <a:blipFill rotWithShape="1">
                <a:blip r:embed="rId6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91" y="4572000"/>
                <a:ext cx="2958053" cy="378565"/>
              </a:xfrm>
              <a:prstGeom prst="rect">
                <a:avLst/>
              </a:prstGeom>
              <a:blipFill rotWithShape="1">
                <a:blip r:embed="rId7"/>
                <a:stretch>
                  <a:fillRect t="-806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756822" y="4876800"/>
            <a:ext cx="1424778" cy="831148"/>
            <a:chOff x="3756822" y="4876800"/>
            <a:chExt cx="1424778" cy="831148"/>
          </a:xfrm>
        </p:grpSpPr>
        <p:sp>
          <p:nvSpPr>
            <p:cNvPr id="8" name="TextBox 7"/>
            <p:cNvSpPr txBox="1"/>
            <p:nvPr/>
          </p:nvSpPr>
          <p:spPr>
            <a:xfrm>
              <a:off x="3756822" y="5338616"/>
              <a:ext cx="1145955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projection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4329800" y="4876800"/>
              <a:ext cx="851800" cy="4618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29200" y="4950565"/>
            <a:ext cx="1798634" cy="760080"/>
            <a:chOff x="5029200" y="4950565"/>
            <a:chExt cx="1798634" cy="760080"/>
          </a:xfrm>
        </p:grpSpPr>
        <p:sp>
          <p:nvSpPr>
            <p:cNvPr id="10" name="TextBox 9"/>
            <p:cNvSpPr txBox="1"/>
            <p:nvPr/>
          </p:nvSpPr>
          <p:spPr>
            <a:xfrm>
              <a:off x="5029200" y="5341313"/>
              <a:ext cx="179863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Complex number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H="1" flipV="1">
              <a:off x="5647105" y="4950565"/>
              <a:ext cx="281412" cy="39074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28517" y="4876800"/>
            <a:ext cx="2703634" cy="854543"/>
            <a:chOff x="5928517" y="4876800"/>
            <a:chExt cx="2703634" cy="854543"/>
          </a:xfrm>
        </p:grpSpPr>
        <p:sp>
          <p:nvSpPr>
            <p:cNvPr id="11" name="TextBox 10"/>
            <p:cNvSpPr txBox="1"/>
            <p:nvPr/>
          </p:nvSpPr>
          <p:spPr>
            <a:xfrm>
              <a:off x="7086600" y="5362011"/>
              <a:ext cx="154555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Rotation, CCW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1" idx="0"/>
            </p:cNvCxnSpPr>
            <p:nvPr/>
          </p:nvCxnSpPr>
          <p:spPr>
            <a:xfrm flipH="1" flipV="1">
              <a:off x="5928517" y="4876800"/>
              <a:ext cx="1930859" cy="48521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10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Phasors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1600200"/>
                <a:ext cx="2990178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𝑉𝑐𝑜𝑠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600200"/>
                <a:ext cx="2990178" cy="6190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8400" y="2438400"/>
                <a:ext cx="473886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]=</m:t>
                      </m:r>
                      <m:r>
                        <a:rPr lang="en-US" i="1">
                          <a:latin typeface="Cambria Math"/>
                        </a:rPr>
                        <m:t>𝑅𝑒</m:t>
                      </m:r>
                      <m:r>
                        <a:rPr lang="en-US" i="1">
                          <a:latin typeface="Cambria Math"/>
                        </a:rPr>
                        <m:t>{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438400"/>
                <a:ext cx="4738861" cy="619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8696" y="3581400"/>
                <a:ext cx="20935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96" y="3581400"/>
                <a:ext cx="2093586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4918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52087" y="4267200"/>
                <a:ext cx="1408591" cy="729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87" y="4267200"/>
                <a:ext cx="1408591" cy="7296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371600" y="5715000"/>
            <a:ext cx="670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eliminated time and only have frequencies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15543</TotalTime>
  <Words>306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Phasors and Impedance</vt:lpstr>
      <vt:lpstr>Potential Topics for GR</vt:lpstr>
      <vt:lpstr>Steady State Analysis</vt:lpstr>
      <vt:lpstr>Complex Number Review</vt:lpstr>
      <vt:lpstr>Phasors</vt:lpstr>
      <vt:lpstr>Use Phasors</vt:lpstr>
      <vt:lpstr>Backups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610</cp:revision>
  <cp:lastPrinted>2014-12-08T18:37:58Z</cp:lastPrinted>
  <dcterms:created xsi:type="dcterms:W3CDTF">2012-07-23T15:58:59Z</dcterms:created>
  <dcterms:modified xsi:type="dcterms:W3CDTF">2016-11-03T17:56:34Z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