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53" r:id="rId7"/>
    <p:sldId id="355" r:id="rId8"/>
    <p:sldId id="356" r:id="rId9"/>
    <p:sldId id="315" r:id="rId10"/>
    <p:sldId id="352" r:id="rId11"/>
    <p:sldId id="351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Circuit Analysis and Design 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Current </a:t>
            </a:r>
            <a:r>
              <a:rPr lang="en-US" dirty="0" err="1" smtClean="0"/>
              <a:t>Div</a:t>
            </a:r>
            <a:r>
              <a:rPr lang="en-US" dirty="0" smtClean="0"/>
              <a:t>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53400" cy="37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562600"/>
            <a:ext cx="693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 strange about this current divider solution???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4399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3771" y="3878884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7756786" y="160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01670" y="58790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7391400" cy="20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using Nodal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8345" y="3442725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8210560" y="2667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0560" y="40999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036" y="2329934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222715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2222715"/>
            <a:ext cx="685800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6926" y="4099972"/>
            <a:ext cx="6465874" cy="674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222714"/>
            <a:ext cx="3048000" cy="62895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3287" y="185338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078" y="19606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18533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1847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477410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Ground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62200" y="31242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32004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2216951"/>
            <a:ext cx="838200" cy="57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29400" y="32004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8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15763</TotalTime>
  <Words>180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Phasors Circuit Analysis and Design I</vt:lpstr>
      <vt:lpstr>Use Current Div to find iL(t)</vt:lpstr>
      <vt:lpstr>Find Vout(t)</vt:lpstr>
      <vt:lpstr>Find Vout using Nodal</vt:lpstr>
      <vt:lpstr>Backups</vt:lpstr>
      <vt:lpstr>Phasors</vt:lpstr>
      <vt:lpstr>Time to Freq Domain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625</cp:revision>
  <cp:lastPrinted>2014-12-08T18:37:58Z</cp:lastPrinted>
  <dcterms:created xsi:type="dcterms:W3CDTF">2012-07-23T15:58:59Z</dcterms:created>
  <dcterms:modified xsi:type="dcterms:W3CDTF">2016-11-07T20:44:06Z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