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2"/>
  </p:notesMasterIdLst>
  <p:handoutMasterIdLst>
    <p:handoutMasterId r:id="rId13"/>
  </p:handoutMasterIdLst>
  <p:sldIdLst>
    <p:sldId id="320" r:id="rId6"/>
    <p:sldId id="324" r:id="rId7"/>
    <p:sldId id="321" r:id="rId8"/>
    <p:sldId id="322" r:id="rId9"/>
    <p:sldId id="323" r:id="rId10"/>
    <p:sldId id="315" r:id="rId11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3"/>
    <p:restoredTop sz="95701" autoAdjust="0"/>
  </p:normalViewPr>
  <p:slideViewPr>
    <p:cSldViewPr>
      <p:cViewPr varScale="1">
        <p:scale>
          <a:sx n="127" d="100"/>
          <a:sy n="127" d="100"/>
        </p:scale>
        <p:origin x="-3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0E8F662C-E635-424E-AD4E-B76305F869CF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D665FE6F-5F37-4EE7-9E1C-E5CDD8BA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65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3288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3268861"/>
            <a:ext cx="7437119" cy="3096816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690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94773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</a:rPr>
              <a:t>/58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2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3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2691" y="6535836"/>
            <a:ext cx="1511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UNCLASSIFIED</a:t>
            </a:r>
            <a:endParaRPr lang="en-US" b="1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ECE231</a:t>
            </a:r>
            <a:br>
              <a:rPr lang="en-US" dirty="0" smtClean="0"/>
            </a:br>
            <a:r>
              <a:rPr lang="en-US" dirty="0" smtClean="0"/>
              <a:t>Mesh Analysis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Maj Kevin Walchko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Mesh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Process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Draw device polarities and meshes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Write KVL </a:t>
                </a:r>
                <a:r>
                  <a:rPr lang="en-US" dirty="0" err="1" smtClean="0"/>
                  <a:t>eqns</a:t>
                </a: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Write </a:t>
                </a:r>
                <a:r>
                  <a:rPr lang="en-US" dirty="0" err="1" smtClean="0"/>
                  <a:t>eqns</a:t>
                </a:r>
                <a:r>
                  <a:rPr lang="en-US" dirty="0" smtClean="0"/>
                  <a:t> in terms of: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Put into standard form: Ax=b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371600"/>
            <a:ext cx="8458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Make sure you have </a:t>
            </a:r>
            <a:r>
              <a:rPr lang="en-US" sz="2000" b="1" dirty="0" err="1" smtClean="0"/>
              <a:t>Matlab</a:t>
            </a:r>
            <a:r>
              <a:rPr lang="en-US" sz="2000" b="1" dirty="0" smtClean="0"/>
              <a:t> installed by now!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907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Mesh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7848600" cy="3372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208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</a:t>
            </a:r>
            <a:r>
              <a:rPr lang="en-US" dirty="0" err="1" smtClean="0"/>
              <a:t>Src</a:t>
            </a:r>
            <a:r>
              <a:rPr lang="en-US" dirty="0" smtClean="0"/>
              <a:t> and </a:t>
            </a:r>
            <a:r>
              <a:rPr lang="en-US" dirty="0" err="1" smtClean="0"/>
              <a:t>Src</a:t>
            </a:r>
            <a:r>
              <a:rPr lang="en-US" dirty="0" smtClean="0"/>
              <a:t> Transform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62683"/>
            <a:ext cx="8001000" cy="4938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3733800"/>
            <a:ext cx="8382000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1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Mesh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0"/>
            <a:ext cx="8630765" cy="24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838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WNAA5TKYMJS6-322-7</_dlc_DocId>
    <_dlc_DocIdUrl xmlns="e1f6cb1f-7c95-4a72-8369-b6b5464bd620">
      <Url>https://eis.usafa.edu/academics/math/DFMS_Course_Sites/Fall_2014_Courses/Math_152/_layouts/DocIdRedir.aspx?ID=WNAA5TKYMJS6-322-7</Url>
      <Description>WNAA5TKYMJS6-322-7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ED05886-5635-4C89-A803-4BB0F4EA6A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D29EE7-4B9C-41D7-B128-D43B36DAA967}">
  <ds:schemaRefs>
    <ds:schemaRef ds:uri="http://schemas.microsoft.com/office/2006/documentManagement/types"/>
    <ds:schemaRef ds:uri="http://purl.org/dc/elements/1.1/"/>
    <ds:schemaRef ds:uri="http://purl.org/dc/dcmitype/"/>
    <ds:schemaRef ds:uri="e1f6cb1f-7c95-4a72-8369-b6b5464bd620"/>
    <ds:schemaRef ds:uri="http://purl.org/dc/terms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E8B3E00-983A-4328-BC29-7C8318345CF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EC98F7E-A822-4C95-86F8-59C54DC0687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11348</TotalTime>
  <Words>65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ECE231 Mesh Analysis</vt:lpstr>
      <vt:lpstr>Mesh Analysis</vt:lpstr>
      <vt:lpstr>Simple Mesh</vt:lpstr>
      <vt:lpstr>Current Src and Src Transform</vt:lpstr>
      <vt:lpstr>Super Mesh</vt:lpstr>
      <vt:lpstr>Backups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5.1 How Do We Measure Distance Traveled?</dc:title>
  <dc:subject>Spring 2013 - M142 - Section 5.1</dc:subject>
  <dc:creator>Thomas.Fulton@usafa.edu</dc:creator>
  <cp:lastModifiedBy>Test</cp:lastModifiedBy>
  <cp:revision>462</cp:revision>
  <cp:lastPrinted>2014-12-08T18:37:58Z</cp:lastPrinted>
  <dcterms:created xsi:type="dcterms:W3CDTF">2012-07-23T15:58:59Z</dcterms:created>
  <dcterms:modified xsi:type="dcterms:W3CDTF">2016-09-01T14:07:00Z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9b075349-7c14-4152-90a8-9349ea6ce020</vt:lpwstr>
  </property>
</Properties>
</file>