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0" r:id="rId6"/>
    <p:sldId id="326" r:id="rId7"/>
    <p:sldId id="325" r:id="rId8"/>
    <p:sldId id="327" r:id="rId9"/>
    <p:sldId id="328" r:id="rId10"/>
    <p:sldId id="329" r:id="rId11"/>
    <p:sldId id="315" r:id="rId12"/>
    <p:sldId id="330" r:id="rId13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Linearity and Super Position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9812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Linear system: </a:t>
            </a:r>
            <a:r>
              <a:rPr lang="en-US" sz="2400" dirty="0" smtClean="0"/>
              <a:t>use linear elements and independent sources, they also obey: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Proportionality (homogeneity): </a:t>
            </a:r>
            <a:r>
              <a:rPr lang="en-US" sz="2000" dirty="0" smtClean="0"/>
              <a:t>outputs are proportional to inputs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Super Position (additivity): </a:t>
            </a:r>
            <a:r>
              <a:rPr lang="en-US" sz="2000" dirty="0" smtClean="0"/>
              <a:t>outputs from multiple inputs to the same circuit can be summed together to find the total output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4487" y="3483566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System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183881" y="3527713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System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542113" y="4648200"/>
            <a:ext cx="838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System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583961" y="5562600"/>
            <a:ext cx="83820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System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791200" y="4953000"/>
            <a:ext cx="838200" cy="6096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System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012212" y="3788366"/>
            <a:ext cx="34227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2192687" y="3788366"/>
            <a:ext cx="3435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755412" y="3832513"/>
            <a:ext cx="42846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5022081" y="3832513"/>
            <a:ext cx="48593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1066800" y="4953000"/>
            <a:ext cx="4753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>
            <a:off x="1215165" y="5867400"/>
            <a:ext cx="3687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2380313" y="4953000"/>
            <a:ext cx="4390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>
            <a:off x="2422161" y="5867400"/>
            <a:ext cx="4734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1"/>
          </p:cNvCxnSpPr>
          <p:nvPr/>
        </p:nvCxnSpPr>
        <p:spPr>
          <a:xfrm>
            <a:off x="5257800" y="52578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40" idx="1"/>
          </p:cNvCxnSpPr>
          <p:nvPr/>
        </p:nvCxnSpPr>
        <p:spPr>
          <a:xfrm>
            <a:off x="6629400" y="5257800"/>
            <a:ext cx="304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1212" y="3603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12412" y="36037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50612" y="364806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31812" y="36480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9969" y="47683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51169" y="476833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9969" y="56827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12313" y="568273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02981" y="507313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1+x2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34200" y="507313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1+y2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3581400" y="5073134"/>
            <a:ext cx="671434" cy="489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37692" y="337106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some disciplines, this is a transfer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2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05" y="1600200"/>
            <a:ext cx="433493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9541" y="5334000"/>
            <a:ext cx="4952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is </a:t>
            </a:r>
            <a:r>
              <a:rPr lang="en-US" sz="2000" dirty="0" err="1" smtClean="0"/>
              <a:t>Vout</a:t>
            </a:r>
            <a:r>
              <a:rPr lang="en-US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I change the source to 12V, what is </a:t>
            </a:r>
            <a:r>
              <a:rPr lang="en-US" sz="2000" dirty="0" err="1" smtClean="0"/>
              <a:t>Vout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238999" y="286083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4684" y="4301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987" y="1371600"/>
            <a:ext cx="8229600" cy="3505200"/>
          </a:xfrm>
        </p:spPr>
        <p:txBody>
          <a:bodyPr/>
          <a:lstStyle/>
          <a:p>
            <a:r>
              <a:rPr lang="en-US" dirty="0" smtClean="0"/>
              <a:t>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Turn off all sources but 1</a:t>
            </a:r>
          </a:p>
          <a:p>
            <a:pPr marL="1371600" lvl="2" indent="-514350"/>
            <a:r>
              <a:rPr lang="en-US" dirty="0" smtClean="0"/>
              <a:t>Short circuit voltage </a:t>
            </a:r>
            <a:r>
              <a:rPr lang="en-US" dirty="0" err="1" smtClean="0"/>
              <a:t>src</a:t>
            </a:r>
            <a:r>
              <a:rPr lang="en-US" dirty="0" smtClean="0"/>
              <a:t> (V=0)</a:t>
            </a:r>
          </a:p>
          <a:p>
            <a:pPr marL="1371600" lvl="2" indent="-514350"/>
            <a:r>
              <a:rPr lang="en-US" dirty="0" smtClean="0"/>
              <a:t>Open circuit current </a:t>
            </a:r>
            <a:r>
              <a:rPr lang="en-US" dirty="0" err="1" smtClean="0"/>
              <a:t>src</a:t>
            </a:r>
            <a:r>
              <a:rPr lang="en-US" dirty="0" smtClean="0"/>
              <a:t> (I=0)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Solve for output of remaining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for each source in circuit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Sum individual outputs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5257800"/>
            <a:ext cx="8229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Hopefully you are replacing 1 complex mesh/node problem with several simple ohms law problems … if not, don’t use!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27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56"/>
          <a:stretch/>
        </p:blipFill>
        <p:spPr bwMode="auto">
          <a:xfrm>
            <a:off x="209287" y="2514600"/>
            <a:ext cx="825705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16969" y="3505200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8071233" y="2743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4038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4724400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879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4"/>
          <a:stretch/>
        </p:blipFill>
        <p:spPr bwMode="auto">
          <a:xfrm>
            <a:off x="1295400" y="1295400"/>
            <a:ext cx="6572269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21533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21533" y="362262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21533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895600"/>
            <a:ext cx="84582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434" y="4648200"/>
            <a:ext cx="84582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" name="AutoShape 2" descr="https://www.circuitlab.com/circuit/k4jbm3/render_export/l6-5.png?k1=14726789936&amp;k2=4c774655e38149f47d28c0dbdcd06a38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5619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00400" y="13716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276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5334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2672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22860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3276600"/>
            <a:ext cx="0" cy="666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76400" y="1371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28298" y="1371600"/>
            <a:ext cx="24297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24400" y="32766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572000" y="53340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76400" y="5257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609600" y="3086100"/>
            <a:ext cx="685800" cy="381000"/>
          </a:xfrm>
          <a:prstGeom prst="wedgeRectCallout">
            <a:avLst>
              <a:gd name="adj1" fmla="val 143101"/>
              <a:gd name="adj2" fmla="val 9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e1f6cb1f-7c95-4a72-8369-b6b5464bd62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11400</TotalTime>
  <Words>188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ECE231 Linearity and Super Position</vt:lpstr>
      <vt:lpstr>Definitions</vt:lpstr>
      <vt:lpstr>Proportionality</vt:lpstr>
      <vt:lpstr>Super Position</vt:lpstr>
      <vt:lpstr>Super Position</vt:lpstr>
      <vt:lpstr>Super Position</vt:lpstr>
      <vt:lpstr>Backups</vt:lpstr>
      <vt:lpstr>Node Analysis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470</cp:revision>
  <cp:lastPrinted>2014-12-08T18:37:58Z</cp:lastPrinted>
  <dcterms:created xsi:type="dcterms:W3CDTF">2012-07-23T15:58:59Z</dcterms:created>
  <dcterms:modified xsi:type="dcterms:W3CDTF">2016-09-01T14:22:20Z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