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20" r:id="rId6"/>
    <p:sldId id="331" r:id="rId7"/>
    <p:sldId id="334" r:id="rId8"/>
    <p:sldId id="335" r:id="rId9"/>
    <p:sldId id="332" r:id="rId10"/>
    <p:sldId id="333" r:id="rId11"/>
    <p:sldId id="315" r:id="rId12"/>
    <p:sldId id="330" r:id="rId13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5701" autoAdjust="0"/>
  </p:normalViewPr>
  <p:slideViewPr>
    <p:cSldViewPr>
      <p:cViewPr varScale="1">
        <p:scale>
          <a:sx n="112" d="100"/>
          <a:sy n="112" d="100"/>
        </p:scale>
        <p:origin x="-108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Max Power Transfer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703033"/>
            <a:ext cx="3650501" cy="209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91000" y="2595826"/>
                <a:ext cx="1328569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95826"/>
                <a:ext cx="1328569" cy="5638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43600" y="2739262"/>
                <a:ext cx="2704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is-I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39262"/>
                <a:ext cx="270477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577" r="-135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3600" y="3463795"/>
                <a:ext cx="267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463795"/>
                <a:ext cx="26773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95" r="-15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24400" y="4183944"/>
                <a:ext cx="2929072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183944"/>
                <a:ext cx="2929072" cy="572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1501" y="3320358"/>
                <a:ext cx="1647566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501" y="3320358"/>
                <a:ext cx="1647566" cy="5638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86810" y="5318093"/>
                <a:ext cx="2033698" cy="605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810" y="5318093"/>
                <a:ext cx="2033698" cy="6055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124200" y="3463795"/>
            <a:ext cx="0" cy="10061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388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Thevenin</a:t>
            </a:r>
            <a:r>
              <a:rPr lang="en-US" dirty="0" smtClean="0"/>
              <a:t> </a:t>
            </a:r>
            <a:r>
              <a:rPr lang="en-US" smtClean="0"/>
              <a:t>Equiv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1027" name="Picture 3" descr="C:\Users\Kevin.Walchko\Desktop\l10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334000" cy="49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7757" y="339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933" y="3386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1643" y="5835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70866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V4 = </a:t>
            </a:r>
            <a:r>
              <a:rPr lang="en-US" dirty="0" err="1" smtClean="0">
                <a:solidFill>
                  <a:srgbClr val="FF0000"/>
                </a:solidFill>
              </a:rPr>
              <a:t>Gnd</a:t>
            </a:r>
            <a:r>
              <a:rPr lang="en-US" dirty="0" smtClean="0">
                <a:solidFill>
                  <a:srgbClr val="FF0000"/>
                </a:solidFill>
              </a:rPr>
              <a:t> = 0V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4038600"/>
            <a:ext cx="5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34190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3952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Thevenin</a:t>
            </a:r>
            <a:r>
              <a:rPr lang="en-US" dirty="0" smtClean="0"/>
              <a:t> </a:t>
            </a:r>
            <a:r>
              <a:rPr lang="en-US" smtClean="0"/>
              <a:t>Equiv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1027" name="Picture 3" descr="C:\Users\Kevin.Walchko\Desktop\l10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1295400"/>
            <a:ext cx="5334000" cy="49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98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3177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317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81000" y="1524000"/>
                <a:ext cx="3200400" cy="16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Or, since people might have a problem solving that resistor network, 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𝑠𝑐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So let’s do mesh to find </a:t>
                </a:r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sc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3200400" cy="1627882"/>
              </a:xfrm>
              <a:prstGeom prst="rect">
                <a:avLst/>
              </a:prstGeom>
              <a:blipFill rotWithShape="1">
                <a:blip r:embed="rId3"/>
                <a:stretch>
                  <a:fillRect l="-1714" t="-1873" b="-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400800" y="3429000"/>
            <a:ext cx="1219200" cy="685800"/>
            <a:chOff x="6400800" y="3429000"/>
            <a:chExt cx="1219200" cy="685800"/>
          </a:xfrm>
        </p:grpSpPr>
        <p:sp>
          <p:nvSpPr>
            <p:cNvPr id="11" name="Rectangle 10"/>
            <p:cNvSpPr/>
            <p:nvPr/>
          </p:nvSpPr>
          <p:spPr>
            <a:xfrm>
              <a:off x="6400800" y="3429000"/>
              <a:ext cx="12192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1"/>
            </p:cNvCxnSpPr>
            <p:nvPr/>
          </p:nvCxnSpPr>
          <p:spPr>
            <a:xfrm>
              <a:off x="6400800" y="3771900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120801" y="3385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2401" y="33614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max</a:t>
            </a:r>
            <a:r>
              <a:rPr lang="en-US" dirty="0" smtClean="0"/>
              <a:t> and R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68" y="1219200"/>
            <a:ext cx="4048160" cy="519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2895600"/>
            <a:ext cx="39624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7184" y="4724399"/>
            <a:ext cx="3962400" cy="1685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P</a:t>
            </a:r>
            <a:r>
              <a:rPr lang="en-US" baseline="-25000" dirty="0" err="1"/>
              <a:t>max</a:t>
            </a:r>
            <a:r>
              <a:rPr lang="en-US" dirty="0"/>
              <a:t> and R</a:t>
            </a:r>
            <a:r>
              <a:rPr lang="en-US" baseline="-25000" dirty="0"/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399"/>
            <a:ext cx="4572000" cy="513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2866869"/>
            <a:ext cx="4901784" cy="1933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572000"/>
            <a:ext cx="10668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oc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0416" y="4800600"/>
            <a:ext cx="4520784" cy="1666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6" name="AutoShape 2" descr="https://www.circuitlab.com/circuit/k4jbm3/render_export/l6-5.png?k1=14726789936&amp;k2=4c774655e38149f47d28c0dbdcd06a38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65619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200400" y="1371600"/>
            <a:ext cx="990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32766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00400" y="5334000"/>
            <a:ext cx="838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267200"/>
            <a:ext cx="0" cy="762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2286000"/>
            <a:ext cx="0" cy="685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72200" y="3276600"/>
            <a:ext cx="0" cy="666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76400" y="13716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28298" y="1371600"/>
            <a:ext cx="2429702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724400" y="3276600"/>
            <a:ext cx="990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572000" y="5334000"/>
            <a:ext cx="2209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676400" y="5257800"/>
            <a:ext cx="990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609600" y="3086100"/>
            <a:ext cx="685800" cy="381000"/>
          </a:xfrm>
          <a:prstGeom prst="wedgeRectCallout">
            <a:avLst>
              <a:gd name="adj1" fmla="val 143101"/>
              <a:gd name="adj2" fmla="val 9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e1f6cb1f-7c95-4a72-8369-b6b5464bd620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11654</TotalTime>
  <Words>233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ECE231 Max Power Transfer</vt:lpstr>
      <vt:lpstr>Max Power</vt:lpstr>
      <vt:lpstr>Find the Thevenin Equiv</vt:lpstr>
      <vt:lpstr>Find the Thevenin Equiv</vt:lpstr>
      <vt:lpstr>Find Pmax and RL</vt:lpstr>
      <vt:lpstr>Find Pmax and RL</vt:lpstr>
      <vt:lpstr>Backups</vt:lpstr>
      <vt:lpstr>Node Analysis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483</cp:revision>
  <cp:lastPrinted>2014-12-08T18:37:58Z</cp:lastPrinted>
  <dcterms:created xsi:type="dcterms:W3CDTF">2012-07-23T15:58:59Z</dcterms:created>
  <dcterms:modified xsi:type="dcterms:W3CDTF">2017-02-01T15:18:09Z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