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4"/>
  </p:notesMasterIdLst>
  <p:handoutMasterIdLst>
    <p:handoutMasterId r:id="rId15"/>
  </p:handoutMasterIdLst>
  <p:sldIdLst>
    <p:sldId id="320" r:id="rId6"/>
    <p:sldId id="335" r:id="rId7"/>
    <p:sldId id="337" r:id="rId8"/>
    <p:sldId id="331" r:id="rId9"/>
    <p:sldId id="330" r:id="rId10"/>
    <p:sldId id="336" r:id="rId11"/>
    <p:sldId id="332" r:id="rId12"/>
    <p:sldId id="315" r:id="rId13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3"/>
    <p:restoredTop sz="95701" autoAdjust="0"/>
  </p:normalViewPr>
  <p:slideViewPr>
    <p:cSldViewPr>
      <p:cViewPr varScale="1">
        <p:scale>
          <a:sx n="124" d="100"/>
          <a:sy n="124" d="100"/>
        </p:scale>
        <p:origin x="-1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47800" y="5261548"/>
            <a:ext cx="6477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Make sure you have read/understand the ethics reading on the website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Hints/Suggestions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Write neatly and clearly</a:t>
            </a:r>
          </a:p>
          <a:p>
            <a:pPr lvl="1"/>
            <a:r>
              <a:rPr lang="en-US" dirty="0" smtClean="0"/>
              <a:t>I will not guess at equations/numbers</a:t>
            </a:r>
          </a:p>
          <a:p>
            <a:r>
              <a:rPr lang="en-US" dirty="0" smtClean="0"/>
              <a:t>Work through the problem in a manor I can follow</a:t>
            </a:r>
          </a:p>
          <a:p>
            <a:pPr lvl="1"/>
            <a:r>
              <a:rPr lang="en-US" dirty="0" smtClean="0"/>
              <a:t>I will not guess where numbers come from</a:t>
            </a:r>
          </a:p>
          <a:p>
            <a:r>
              <a:rPr lang="en-US" dirty="0" smtClean="0"/>
              <a:t>Use proper units and engineering notation</a:t>
            </a:r>
          </a:p>
          <a:p>
            <a:r>
              <a:rPr lang="en-US" dirty="0" smtClean="0"/>
              <a:t>Answers that are obviously wrong (e.g., creation of energy) will loose more points than math errors</a:t>
            </a:r>
          </a:p>
          <a:p>
            <a:pPr lvl="1"/>
            <a:r>
              <a:rPr lang="en-US" dirty="0" smtClean="0"/>
              <a:t>If you correctly identify your answer if flawed and how, I will give you points back</a:t>
            </a:r>
          </a:p>
          <a:p>
            <a:r>
              <a:rPr lang="en-US" dirty="0" smtClean="0"/>
              <a:t>Don’t spend too long on any one problem, move 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5562600"/>
            <a:ext cx="8077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There will be no Matlab on the GR, no computers will be allowed during the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2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520844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76600" y="5420797"/>
            <a:ext cx="304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ammeter reading?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73372" y="5842026"/>
            <a:ext cx="1752600" cy="5334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 1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7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6019800" cy="4979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800" y="2590800"/>
            <a:ext cx="2229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ammeter </a:t>
            </a:r>
          </a:p>
          <a:p>
            <a:r>
              <a:rPr lang="en-US" dirty="0" smtClean="0"/>
              <a:t>reading?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5486400"/>
            <a:ext cx="310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voltmeter reading?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Analysis, find voltages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6" name="AutoShape 2" descr="https://www.circuitlab.com/circuit/k4jbm3/render_export/l6-5.png?k1=14726789936&amp;k2=4c774655e38149f47d28c0dbdcd06a38&amp;png_width=1024&amp;wait=true&amp;NOTE=Temporary_URL_only._Please_download_and_save_to_your_comput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5656197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200400" y="1371600"/>
            <a:ext cx="990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00400" y="32766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200400" y="53340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53000" y="4267200"/>
            <a:ext cx="0" cy="762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53000" y="2286000"/>
            <a:ext cx="0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72200" y="3276600"/>
            <a:ext cx="0" cy="6667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676400" y="13716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428298" y="1371600"/>
            <a:ext cx="2429702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724400" y="3276600"/>
            <a:ext cx="990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572000" y="5334000"/>
            <a:ext cx="2209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676400" y="52578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Rectangular Callout 23"/>
          <p:cNvSpPr/>
          <p:nvPr/>
        </p:nvSpPr>
        <p:spPr>
          <a:xfrm>
            <a:off x="609600" y="3086100"/>
            <a:ext cx="685800" cy="381000"/>
          </a:xfrm>
          <a:prstGeom prst="wedgeRectCallout">
            <a:avLst>
              <a:gd name="adj1" fmla="val 143101"/>
              <a:gd name="adj2" fmla="val 93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Gnd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91400" y="1779457"/>
            <a:ext cx="1364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 = 120 V</a:t>
            </a:r>
          </a:p>
          <a:p>
            <a:r>
              <a:rPr lang="en-US" dirty="0" smtClean="0"/>
              <a:t>V2 = 101.7 V</a:t>
            </a:r>
          </a:p>
          <a:p>
            <a:r>
              <a:rPr lang="en-US" dirty="0" smtClean="0"/>
              <a:t>V3 = 7.6 V</a:t>
            </a:r>
          </a:p>
          <a:p>
            <a:r>
              <a:rPr lang="en-US" dirty="0" smtClean="0"/>
              <a:t>V4 =  -76.5 V</a:t>
            </a:r>
          </a:p>
          <a:p>
            <a:r>
              <a:rPr lang="en-US" dirty="0" smtClean="0"/>
              <a:t>V5 = -120 V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73372" y="5842026"/>
            <a:ext cx="1752600" cy="5334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 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Analysis, find currents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6" name="AutoShape 2" descr="https://www.circuitlab.com/circuit/k4jbm3/render_export/l6-5.png?k1=14726789936&amp;k2=4c774655e38149f47d28c0dbdcd06a38&amp;png_width=1024&amp;wait=true&amp;NOTE=Temporary_URL_only._Please_download_and_save_to_your_comput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5656197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200400" y="1371600"/>
            <a:ext cx="990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00400" y="32766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200400" y="53340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53000" y="4267200"/>
            <a:ext cx="0" cy="762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53000" y="2286000"/>
            <a:ext cx="0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72200" y="3276600"/>
            <a:ext cx="0" cy="6667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rved Left Arrow 1"/>
          <p:cNvSpPr/>
          <p:nvPr/>
        </p:nvSpPr>
        <p:spPr>
          <a:xfrm>
            <a:off x="4428298" y="4267200"/>
            <a:ext cx="228600" cy="5715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Left Arrow 24"/>
          <p:cNvSpPr/>
          <p:nvPr/>
        </p:nvSpPr>
        <p:spPr>
          <a:xfrm>
            <a:off x="6197184" y="1924050"/>
            <a:ext cx="228600" cy="5715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Left Arrow 25"/>
          <p:cNvSpPr/>
          <p:nvPr/>
        </p:nvSpPr>
        <p:spPr>
          <a:xfrm>
            <a:off x="4313998" y="2286000"/>
            <a:ext cx="228600" cy="5715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63155" y="24105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09798" y="2025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43682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91400" y="1924050"/>
            <a:ext cx="1292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 = 18.32 A</a:t>
            </a:r>
          </a:p>
          <a:p>
            <a:r>
              <a:rPr lang="en-US" dirty="0" smtClean="0"/>
              <a:t>I2 = 8.91 A</a:t>
            </a:r>
          </a:p>
          <a:p>
            <a:r>
              <a:rPr lang="en-US" dirty="0" smtClean="0"/>
              <a:t>I3 = 14.51 A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073372" y="5842026"/>
            <a:ext cx="1752600" cy="5334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 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1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Nodal Analysis, find </a:t>
            </a:r>
            <a:r>
              <a:rPr lang="en-US" dirty="0" err="1" smtClean="0"/>
              <a:t>Vx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3152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5334000" y="2286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</a:t>
            </a:r>
            <a:r>
              <a:rPr lang="en-US" baseline="-25000" dirty="0" err="1" smtClean="0"/>
              <a:t>x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524677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Vx</a:t>
            </a:r>
            <a:r>
              <a:rPr lang="en-US" dirty="0" smtClean="0"/>
              <a:t> = - 500 </a:t>
            </a:r>
            <a:r>
              <a:rPr lang="en-US" dirty="0" smtClean="0"/>
              <a:t>mV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73372" y="5842026"/>
            <a:ext cx="1752600" cy="5334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 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9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e1f6cb1f-7c95-4a72-8369-b6b5464bd62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11861</TotalTime>
  <Words>220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ECE231 Review</vt:lpstr>
      <vt:lpstr>Hints/Suggestions</vt:lpstr>
      <vt:lpstr>Lab 1</vt:lpstr>
      <vt:lpstr>Lab 1</vt:lpstr>
      <vt:lpstr>Node Analysis, find voltages</vt:lpstr>
      <vt:lpstr>Mesh Analysis, find currents</vt:lpstr>
      <vt:lpstr>Use Nodal Analysis, find Vx</vt:lpstr>
      <vt:lpstr>Backups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495</cp:revision>
  <cp:lastPrinted>2014-12-08T18:37:58Z</cp:lastPrinted>
  <dcterms:created xsi:type="dcterms:W3CDTF">2012-07-23T15:58:59Z</dcterms:created>
  <dcterms:modified xsi:type="dcterms:W3CDTF">2017-02-03T17:27:48Z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