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320" r:id="rId6"/>
    <p:sldId id="321" r:id="rId7"/>
    <p:sldId id="315" r:id="rId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2" d="100"/>
          <a:sy n="122" d="100"/>
        </p:scale>
        <p:origin x="-1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5261548"/>
            <a:ext cx="647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Make sure you have read/understand the ethics reading on the website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804" y="4191000"/>
            <a:ext cx="6855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 using superposition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 using mesh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 using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Thevenin</a:t>
            </a:r>
            <a:r>
              <a:rPr lang="en-US" dirty="0" smtClean="0"/>
              <a:t> equivalent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Norton equivalent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 the 4k</a:t>
            </a:r>
            <a:r>
              <a:rPr lang="el-GR" dirty="0" smtClean="0"/>
              <a:t>Ω</a:t>
            </a:r>
            <a:r>
              <a:rPr lang="en-US" dirty="0" smtClean="0"/>
              <a:t> load with another resistor that maximizes power transfer and find that power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5755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7741" y="2438400"/>
            <a:ext cx="42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endParaRPr lang="en-US" dirty="0" smtClean="0"/>
          </a:p>
          <a:p>
            <a:r>
              <a:rPr lang="en-US" dirty="0" smtClean="0"/>
              <a:t>Vo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4464091"/>
            <a:ext cx="1638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 = -6.667 V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r>
              <a:rPr lang="en-US" dirty="0" smtClean="0"/>
              <a:t> = -16.67 V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/>
              <a:t>N</a:t>
            </a:r>
            <a:r>
              <a:rPr lang="en-US" dirty="0" smtClean="0"/>
              <a:t> = -2.777 mA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</a:t>
            </a:r>
            <a:r>
              <a:rPr lang="en-US" dirty="0" smtClean="0"/>
              <a:t>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r>
              <a:rPr lang="en-US" dirty="0" smtClean="0"/>
              <a:t>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= 5.79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11772</TotalTime>
  <Words>85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ECE231 Review</vt:lpstr>
      <vt:lpstr>Review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497</cp:revision>
  <cp:lastPrinted>2014-12-08T18:37:58Z</cp:lastPrinted>
  <dcterms:created xsi:type="dcterms:W3CDTF">2012-07-23T15:58:59Z</dcterms:created>
  <dcterms:modified xsi:type="dcterms:W3CDTF">2017-02-02T22:20:05Z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