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29" r:id="rId7"/>
    <p:sldId id="330" r:id="rId8"/>
    <p:sldId id="331" r:id="rId9"/>
    <p:sldId id="332" r:id="rId10"/>
    <p:sldId id="333" r:id="rId11"/>
    <p:sldId id="315" r:id="rId12"/>
    <p:sldId id="327" r:id="rId13"/>
    <p:sldId id="324" r:id="rId14"/>
    <p:sldId id="328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0" d="100"/>
          <a:sy n="12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Differential Equations 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1026" name="Picture 2" descr="V:\Faculty\Phillips\ECE 231\Notetakers\Block 2\Lesson 20\Different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893888"/>
            <a:ext cx="5754687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267200" y="20574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8842" y="1656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4" y="1600200"/>
            <a:ext cx="7772400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81000" y="3733800"/>
            <a:ext cx="3352800" cy="2628807"/>
            <a:chOff x="381000" y="3733800"/>
            <a:chExt cx="3352800" cy="262880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" y="5791200"/>
              <a:ext cx="304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52600" y="4495800"/>
              <a:ext cx="0" cy="16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667000" y="4495800"/>
              <a:ext cx="0" cy="16002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10800000">
              <a:off x="1752600" y="3733800"/>
              <a:ext cx="1981200" cy="20574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2"/>
            </p:cNvCxnSpPr>
            <p:nvPr/>
          </p:nvCxnSpPr>
          <p:spPr>
            <a:xfrm flipH="1">
              <a:off x="457200" y="47625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>
            <a:xfrm>
              <a:off x="2743200" y="5791200"/>
              <a:ext cx="76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52599" y="5791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8436" y="5791200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 </a:t>
              </a:r>
              <a:r>
                <a:rPr lang="el-GR" sz="1100" dirty="0" smtClean="0"/>
                <a:t>τ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4483401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Vc</a:t>
              </a:r>
              <a:r>
                <a:rPr lang="en-US" sz="1100" dirty="0" smtClean="0"/>
                <a:t> = Vin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" y="6096000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Steady State (SS)</a:t>
              </a:r>
              <a:endParaRPr 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9449" y="6093502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Transient</a:t>
              </a:r>
              <a:endParaRPr 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6100997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2294" y="579120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29200" y="3619593"/>
            <a:ext cx="3276600" cy="2628807"/>
            <a:chOff x="457200" y="3733800"/>
            <a:chExt cx="3276600" cy="262880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7200" y="5791200"/>
              <a:ext cx="304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752600" y="4495800"/>
              <a:ext cx="0" cy="16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67000" y="4495800"/>
              <a:ext cx="0" cy="16002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 rot="10800000">
              <a:off x="1752600" y="3733800"/>
              <a:ext cx="1981200" cy="20574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457200" y="47625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0"/>
            </p:cNvCxnSpPr>
            <p:nvPr/>
          </p:nvCxnSpPr>
          <p:spPr>
            <a:xfrm>
              <a:off x="2743200" y="5791200"/>
              <a:ext cx="76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52599" y="5791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436" y="5791200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 </a:t>
              </a:r>
              <a:r>
                <a:rPr lang="el-GR" sz="1100" dirty="0" smtClean="0"/>
                <a:t>τ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4483401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Ic</a:t>
              </a:r>
              <a:r>
                <a:rPr lang="en-US" sz="1100" dirty="0" smtClean="0"/>
                <a:t> = Vin/R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8694" y="6096000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79449" y="6093502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Transient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6100997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92294" y="579120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4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</a:t>
            </a:r>
            <a:r>
              <a:rPr lang="en-US" dirty="0" err="1" smtClean="0"/>
              <a:t>Eqn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710934"/>
            <a:ext cx="363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Separation of Variables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1428" y="3886200"/>
            <a:ext cx="585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Method of Undetermined Coefficients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40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inductor current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6200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1752600"/>
            <a:ext cx="23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is opened at t=0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48200" y="2209800"/>
            <a:ext cx="2286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 for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605079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505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3110" y="4560332"/>
            <a:ext cx="37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107101" y="40046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77000" y="4189325"/>
            <a:ext cx="0" cy="1220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741" y="4648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73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 and V for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86600" cy="30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7649" y="38862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068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952" y="45603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0" y="2743200"/>
            <a:ext cx="0" cy="228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34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56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7705" r="21672" b="38262"/>
          <a:stretch/>
        </p:blipFill>
        <p:spPr bwMode="auto">
          <a:xfrm>
            <a:off x="228600" y="2246026"/>
            <a:ext cx="4144781" cy="3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4098" name="Picture 2" descr="V:\Faculty\Phillips\ECE 231\Notetakers\Block 2\Lesson 20\Integ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54688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23622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75042" y="1961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14103</TotalTime>
  <Words>91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Differential Equations Review</vt:lpstr>
      <vt:lpstr>RLC Circuits</vt:lpstr>
      <vt:lpstr>Diff Eqn Review</vt:lpstr>
      <vt:lpstr>Find inductor current t&gt;0</vt:lpstr>
      <vt:lpstr>Find Vc and ic for t&gt;0</vt:lpstr>
      <vt:lpstr>Fin iL and V for t&gt;0</vt:lpstr>
      <vt:lpstr>Backups</vt:lpstr>
      <vt:lpstr>PowerPoint Presentation</vt:lpstr>
      <vt:lpstr>What is Vout?</vt:lpstr>
      <vt:lpstr>What is Vout?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569</cp:revision>
  <cp:lastPrinted>2014-12-08T18:37:58Z</cp:lastPrinted>
  <dcterms:created xsi:type="dcterms:W3CDTF">2012-07-23T15:58:59Z</dcterms:created>
  <dcterms:modified xsi:type="dcterms:W3CDTF">2017-03-07T23:58:14Z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