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0" r:id="rId6"/>
    <p:sldId id="341" r:id="rId7"/>
    <p:sldId id="339" r:id="rId8"/>
    <p:sldId id="340" r:id="rId9"/>
    <p:sldId id="342" r:id="rId10"/>
    <p:sldId id="315" r:id="rId11"/>
    <p:sldId id="338" r:id="rId12"/>
    <p:sldId id="335" r:id="rId1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More Stuff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7239000" cy="46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81800" y="1752600"/>
                <a:ext cx="19664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Vc(0) = 1V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752600"/>
                <a:ext cx="196643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496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Initial/Final Value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5933"/>
            <a:ext cx="7848600" cy="278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5410200"/>
            <a:ext cx="655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basically already covered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Forced Solution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905000"/>
                <a:ext cx="235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905000"/>
                <a:ext cx="2353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850278"/>
                  </p:ext>
                </p:extLst>
              </p:nvPr>
            </p:nvGraphicFramePr>
            <p:xfrm>
              <a:off x="1600200" y="2819400"/>
              <a:ext cx="6096000" cy="17463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Assumed Forced </a:t>
                          </a:r>
                          <a:r>
                            <a:rPr lang="en-US" dirty="0" err="1" smtClean="0"/>
                            <a:t>Eqn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Asin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𝐵𝑐𝑜𝑠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850278"/>
                  </p:ext>
                </p:extLst>
              </p:nvPr>
            </p:nvGraphicFramePr>
            <p:xfrm>
              <a:off x="1600200" y="2819400"/>
              <a:ext cx="6096000" cy="17463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Assumed Forced </a:t>
                          </a:r>
                          <a:r>
                            <a:rPr lang="en-US" dirty="0" err="1" smtClean="0"/>
                            <a:t>Eqn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206557" r="-100000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200" t="-206557" b="-183607"/>
                          </a:stretch>
                        </a:blipFill>
                      </a:tcPr>
                    </a:tc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179808" r="-100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200" t="-179808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600200" y="5334000"/>
            <a:ext cx="652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Pick your assumed form of the </a:t>
            </a:r>
            <a:r>
              <a:rPr lang="en-US" dirty="0" err="1" smtClean="0"/>
              <a:t>eqn</a:t>
            </a:r>
            <a:r>
              <a:rPr lang="en-US" dirty="0" smtClean="0"/>
              <a:t> based on what your source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change the frequency or time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905000"/>
            <a:ext cx="37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of Undetermined Coefficients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526268"/>
            <a:ext cx="234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 of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1703" y="3352800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050268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Initial/final value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Need equations like: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blipFill rotWithShape="1">
                <a:blip r:embed="rId2"/>
                <a:stretch>
                  <a:fillRect l="-128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Integrating factor: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blipFill rotWithShape="1">
                <a:blip r:embed="rId3"/>
                <a:stretch>
                  <a:fillRect l="-2022" t="-95588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Multiply equation by/integrate and get: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blipFill rotWithShape="1">
                <a:blip r:embed="rId4"/>
                <a:stretch>
                  <a:fillRect l="-81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+10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blipFill rotWithShape="1">
                <a:blip r:embed="rId5"/>
                <a:stretch>
                  <a:fillRect l="-196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Compare to: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blipFill rotWithShape="1">
                <a:blip r:embed="rId6"/>
                <a:stretch>
                  <a:fillRect l="-155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124200" y="4876800"/>
            <a:ext cx="4038600" cy="381000"/>
            <a:chOff x="3124200" y="4495800"/>
            <a:chExt cx="4038600" cy="381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24200" y="4876800"/>
              <a:ext cx="4038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1628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242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14600" y="4876800"/>
            <a:ext cx="3505200" cy="533400"/>
            <a:chOff x="2514600" y="4495800"/>
            <a:chExt cx="3505200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514600" y="5029200"/>
              <a:ext cx="3505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0198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5146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066800" y="5715000"/>
            <a:ext cx="731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sure you read the handout on integrating factors!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(one more sin ex) 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1812429"/>
            <a:ext cx="8745258" cy="3445371"/>
            <a:chOff x="228600" y="1870023"/>
            <a:chExt cx="8745258" cy="344537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870023"/>
              <a:ext cx="7620000" cy="344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315199" y="3729627"/>
                  <a:ext cx="16586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𝟒𝟎</m:t>
                        </m:r>
                        <m:r>
                          <a:rPr lang="en-US" b="1" i="0" smtClean="0">
                            <a:latin typeface="Cambria Math"/>
                          </a:rPr>
                          <m:t>𝐜𝐨</m:t>
                        </m:r>
                        <m:func>
                          <m:func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/>
                              </a:rPr>
                              <m:t>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9" y="3729627"/>
                  <a:ext cx="165865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/>
          <p:cNvSpPr txBox="1"/>
          <p:nvPr/>
        </p:nvSpPr>
        <p:spPr>
          <a:xfrm>
            <a:off x="2669654" y="3521625"/>
            <a:ext cx="40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316" y="30321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09895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29200" y="4343400"/>
            <a:ext cx="304800" cy="621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5000" y="1295400"/>
            <a:ext cx="239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up from last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516380"/>
                <a:ext cx="6090193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𝑅𝐶𝑉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16380"/>
                <a:ext cx="6090193" cy="6519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58000" y="5516380"/>
            <a:ext cx="168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derivation, (7-26), p339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15458</TotalTime>
  <Words>334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ECE231 More Stuff</vt:lpstr>
      <vt:lpstr>Find Vc</vt:lpstr>
      <vt:lpstr>Initial/Final Value Approach</vt:lpstr>
      <vt:lpstr>Forced Solution Summary</vt:lpstr>
      <vt:lpstr>Options</vt:lpstr>
      <vt:lpstr>Backups</vt:lpstr>
      <vt:lpstr>Integrating Factors</vt:lpstr>
      <vt:lpstr>(one more sin ex) Find Vc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597</cp:revision>
  <cp:lastPrinted>2014-12-08T18:37:58Z</cp:lastPrinted>
  <dcterms:created xsi:type="dcterms:W3CDTF">2012-07-23T15:58:59Z</dcterms:created>
  <dcterms:modified xsi:type="dcterms:W3CDTF">2016-10-25T14:09:55Z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