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39" r:id="rId7"/>
    <p:sldId id="343" r:id="rId8"/>
    <p:sldId id="345" r:id="rId9"/>
    <p:sldId id="346" r:id="rId10"/>
    <p:sldId id="347" r:id="rId11"/>
    <p:sldId id="348" r:id="rId12"/>
    <p:sldId id="350" r:id="rId13"/>
    <p:sldId id="315" r:id="rId14"/>
    <p:sldId id="349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79" d="100"/>
          <a:sy n="79" d="100"/>
        </p:scale>
        <p:origin x="-160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7200" y="1295401"/>
            <a:ext cx="4724400" cy="2305050"/>
          </a:xfrm>
        </p:spPr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Phasors and Impedance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67200" y="3886200"/>
            <a:ext cx="4724400" cy="1752600"/>
          </a:xfrm>
        </p:spPr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pic>
        <p:nvPicPr>
          <p:cNvPr id="1026" name="Picture 2" descr="C:\Users\Kevin.Walchko\Desktop\hq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3" b="12632"/>
          <a:stretch/>
        </p:blipFill>
        <p:spPr bwMode="auto">
          <a:xfrm>
            <a:off x="228599" y="1371600"/>
            <a:ext cx="4572001" cy="25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362200"/>
          </a:xfrm>
        </p:spPr>
        <p:txBody>
          <a:bodyPr/>
          <a:lstStyle/>
          <a:p>
            <a:r>
              <a:rPr lang="en-US" dirty="0" smtClean="0"/>
              <a:t>Phasors </a:t>
            </a:r>
            <a:r>
              <a:rPr lang="en-US" b="1" u="sng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apply to the Steady State domain where the input is a sinusoid</a:t>
            </a:r>
          </a:p>
          <a:p>
            <a:r>
              <a:rPr lang="en-US" dirty="0" smtClean="0"/>
              <a:t>Behave like resistors in serial and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9008" y="2971800"/>
            <a:ext cx="4824647" cy="1457659"/>
            <a:chOff x="1740283" y="3411937"/>
            <a:chExt cx="4824647" cy="1457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810000" y="3411937"/>
                  <a:ext cx="1348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3411937"/>
                  <a:ext cx="134883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740283" y="3946266"/>
              <a:ext cx="2310633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Always positive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(no negative resistors)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599" y="3946266"/>
              <a:ext cx="2145331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Can be + or -, where: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+ inductive (lag)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- capacitive (lead)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4940683" y="3657600"/>
              <a:ext cx="551582" cy="28866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4050916" y="3657600"/>
              <a:ext cx="368683" cy="611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3"/>
          <a:stretch/>
        </p:blipFill>
        <p:spPr bwMode="auto">
          <a:xfrm>
            <a:off x="5867400" y="3184390"/>
            <a:ext cx="2940106" cy="214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" y="4473684"/>
            <a:ext cx="5015005" cy="19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48768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9800" y="21173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&gt;&gt;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3600" y="2673273"/>
                <a:ext cx="2291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73273"/>
                <a:ext cx="229184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14400" y="5715000"/>
            <a:ext cx="716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gets more complicated as we get more signals … need a better way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2432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(∞)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134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3600" y="1752600"/>
            <a:ext cx="0" cy="3733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5486400"/>
            <a:ext cx="472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33600" y="2971800"/>
            <a:ext cx="2819400" cy="2514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1447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5486400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2855256">
            <a:off x="3084128" y="2174243"/>
            <a:ext cx="609600" cy="3473598"/>
          </a:xfrm>
          <a:prstGeom prst="leftBrace">
            <a:avLst>
              <a:gd name="adj1" fmla="val 36406"/>
              <a:gd name="adj2" fmla="val 497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6775" y="32501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81400" y="4229100"/>
            <a:ext cx="533400" cy="1257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0751" y="44998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133600" y="2971800"/>
            <a:ext cx="2819400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971800"/>
            <a:ext cx="0" cy="251460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1753" y="2787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255" y="548711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66034" y="2602468"/>
                <a:ext cx="860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34" y="2602468"/>
                <a:ext cx="86062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43200" y="1267145"/>
            <a:ext cx="5852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represent complex numbers a couple different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Rectangular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29000" y="1289995"/>
                <a:ext cx="299017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289995"/>
                <a:ext cx="2990178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42939" y="1909011"/>
                <a:ext cx="2178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𝐿𝑠𝑠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939" y="1909011"/>
                <a:ext cx="217848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46555" y="3200400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55" y="3200400"/>
                <a:ext cx="4963923" cy="409471"/>
              </a:xfrm>
              <a:prstGeom prst="rect">
                <a:avLst/>
              </a:prstGeom>
              <a:blipFill rotWithShape="1"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80096" y="3962400"/>
                <a:ext cx="181472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096" y="3962400"/>
                <a:ext cx="1814728" cy="378245"/>
              </a:xfrm>
              <a:prstGeom prst="rect">
                <a:avLst/>
              </a:prstGeom>
              <a:blipFill rotWithShape="1">
                <a:blip r:embed="rId6"/>
                <a:stretch>
                  <a:fillRect t="-806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blipFill rotWithShape="1">
                <a:blip r:embed="rId7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56822" y="4876800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29200" y="4950565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28517" y="4876800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0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Phasors for Inductors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09939" y="1600200"/>
                <a:ext cx="299017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939" y="1600200"/>
                <a:ext cx="2990178" cy="6190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47939" y="2438400"/>
                <a:ext cx="473886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]=</m:t>
                      </m:r>
                      <m:r>
                        <a:rPr lang="en-US" i="1">
                          <a:latin typeface="Cambria Math"/>
                        </a:rPr>
                        <m:t>𝑅𝑒</m:t>
                      </m:r>
                      <m:r>
                        <a:rPr lang="en-US" i="1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39" y="2438400"/>
                <a:ext cx="4738861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58235" y="3581400"/>
                <a:ext cx="20935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35" y="3581400"/>
                <a:ext cx="2093586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91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61626" y="4267200"/>
                <a:ext cx="1408591" cy="729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26" y="4267200"/>
                <a:ext cx="1408591" cy="7296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71600" y="5715000"/>
            <a:ext cx="670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eliminated time and only have frequencies left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5" y="2245930"/>
            <a:ext cx="3095953" cy="247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1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88605"/>
                  </p:ext>
                </p:extLst>
              </p:nvPr>
            </p:nvGraphicFramePr>
            <p:xfrm>
              <a:off x="1219200" y="2286000"/>
              <a:ext cx="6096000" cy="309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Impedance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Impedance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Impedance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Phasor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170∠30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Phasor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Phasor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88605"/>
                  </p:ext>
                </p:extLst>
              </p:nvPr>
            </p:nvGraphicFramePr>
            <p:xfrm>
              <a:off x="1219200" y="2286000"/>
              <a:ext cx="6096000" cy="309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Impedance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Impedance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211667" b="-566667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Impedance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188889" b="-243434"/>
                          </a:stretch>
                        </a:blipFill>
                      </a:tcPr>
                    </a:tc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75000" r="-200300" b="-131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Phasor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275000" b="-1317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Phasor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6393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Phasor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739344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94777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947777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676400"/>
            <a:ext cx="589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Turns out, we can use phasor math for all of our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350306" cy="2362200"/>
          </a:xfrm>
        </p:spPr>
        <p:txBody>
          <a:bodyPr/>
          <a:lstStyle/>
          <a:p>
            <a:r>
              <a:rPr lang="en-US" dirty="0" smtClean="0"/>
              <a:t>Phasors </a:t>
            </a:r>
            <a:r>
              <a:rPr lang="en-US" b="1" u="sng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apply to the Steady State domain where the input is a sinusoid</a:t>
            </a:r>
          </a:p>
          <a:p>
            <a:r>
              <a:rPr lang="en-US" dirty="0" smtClean="0"/>
              <a:t>Impedance behave like </a:t>
            </a:r>
            <a:r>
              <a:rPr lang="en-US" dirty="0" smtClean="0"/>
              <a:t>resistors in serial and </a:t>
            </a:r>
            <a:r>
              <a:rPr lang="en-US" dirty="0" smtClean="0"/>
              <a:t>parallel</a:t>
            </a:r>
          </a:p>
          <a:p>
            <a:r>
              <a:rPr lang="en-US" dirty="0" smtClean="0"/>
              <a:t>Impedances are not phasors</a:t>
            </a:r>
          </a:p>
          <a:p>
            <a:r>
              <a:rPr lang="en-US" dirty="0" smtClean="0"/>
              <a:t>You can still use all of your tools:</a:t>
            </a:r>
          </a:p>
          <a:p>
            <a:pPr lvl="1"/>
            <a:r>
              <a:rPr lang="en-US" dirty="0" smtClean="0"/>
              <a:t>Nodal</a:t>
            </a:r>
          </a:p>
          <a:p>
            <a:pPr lvl="1"/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Superposition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8768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97471" y="3690320"/>
                <a:ext cx="120257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/>
                        </a:rPr>
                        <m:t>𝑽</m:t>
                      </m:r>
                      <m:r>
                        <a:rPr lang="en-US" sz="3600" b="1" i="1" smtClean="0">
                          <a:latin typeface="Cambria Math"/>
                        </a:rPr>
                        <m:t>∠</m:t>
                      </m:r>
                      <m:r>
                        <a:rPr lang="en-US" sz="3600" b="1" i="1" smtClean="0"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471" y="3690320"/>
                <a:ext cx="120257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31291" y="2514600"/>
                <a:ext cx="83381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91" y="2514600"/>
                <a:ext cx="833818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81800" y="3690319"/>
                <a:ext cx="79053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690319"/>
                <a:ext cx="790537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6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15600</TotalTime>
  <Words>446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Phasors and Impedance</vt:lpstr>
      <vt:lpstr>Steady State Analysis</vt:lpstr>
      <vt:lpstr>Complex Number Review</vt:lpstr>
      <vt:lpstr>Phasors</vt:lpstr>
      <vt:lpstr>Use Phasors for Inductors</vt:lpstr>
      <vt:lpstr>Time to Freq Domain</vt:lpstr>
      <vt:lpstr>Phasors</vt:lpstr>
      <vt:lpstr>Again</vt:lpstr>
      <vt:lpstr>Backups</vt:lpstr>
      <vt:lpstr>Phasors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617</cp:revision>
  <cp:lastPrinted>2014-12-08T18:37:58Z</cp:lastPrinted>
  <dcterms:created xsi:type="dcterms:W3CDTF">2012-07-23T15:58:59Z</dcterms:created>
  <dcterms:modified xsi:type="dcterms:W3CDTF">2017-04-03T14:22:37Z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