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20" r:id="rId6"/>
    <p:sldId id="353" r:id="rId7"/>
    <p:sldId id="347" r:id="rId8"/>
    <p:sldId id="352" r:id="rId9"/>
    <p:sldId id="351" r:id="rId10"/>
    <p:sldId id="346" r:id="rId11"/>
    <p:sldId id="348" r:id="rId12"/>
    <p:sldId id="349" r:id="rId13"/>
    <p:sldId id="350" r:id="rId14"/>
    <p:sldId id="315" r:id="rId15"/>
    <p:sldId id="345" r:id="rId16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07" d="100"/>
          <a:sy n="107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Phasors Circuit Analysis and Design 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447800"/>
                <a:ext cx="299017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447800"/>
                <a:ext cx="2990178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65702" y="2239843"/>
                <a:ext cx="2178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𝐿𝑠𝑠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02" y="2239843"/>
                <a:ext cx="217848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2790929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90929"/>
                <a:ext cx="4963923" cy="409471"/>
              </a:xfrm>
              <a:prstGeom prst="rect">
                <a:avLst/>
              </a:prstGeom>
              <a:blipFill rotWithShape="1"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2939" y="3733800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939" y="3733800"/>
                <a:ext cx="2104166" cy="378245"/>
              </a:xfrm>
              <a:prstGeom prst="rect">
                <a:avLst/>
              </a:prstGeom>
              <a:blipFill rotWithShape="1">
                <a:blip r:embed="rId6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7191" y="4572000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91" y="4572000"/>
                <a:ext cx="2958053" cy="378565"/>
              </a:xfrm>
              <a:prstGeom prst="rect">
                <a:avLst/>
              </a:prstGeom>
              <a:blipFill rotWithShape="1">
                <a:blip r:embed="rId7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56822" y="4876800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29200" y="4950565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28517" y="4876800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0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3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5137562"/>
            <a:ext cx="9144000" cy="172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Welcome back to Block I but with complex math!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83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362200"/>
          </a:xfrm>
        </p:spPr>
        <p:txBody>
          <a:bodyPr/>
          <a:lstStyle/>
          <a:p>
            <a:r>
              <a:rPr lang="en-US" dirty="0" smtClean="0"/>
              <a:t>Phasors </a:t>
            </a:r>
            <a:r>
              <a:rPr lang="en-US" b="1" u="sng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apply to the Steady State domain where the input is a sinusoid</a:t>
            </a:r>
          </a:p>
          <a:p>
            <a:r>
              <a:rPr lang="en-US" dirty="0" smtClean="0"/>
              <a:t>Behave like resistors in serial and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89008" y="2971800"/>
            <a:ext cx="4824647" cy="1457659"/>
            <a:chOff x="1740283" y="3411937"/>
            <a:chExt cx="4824647" cy="1457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810000" y="3411937"/>
                  <a:ext cx="1348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3411937"/>
                  <a:ext cx="134883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740283" y="3946266"/>
              <a:ext cx="2310633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Always positive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(no negative resistors)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9599" y="3946266"/>
              <a:ext cx="2145331" cy="9233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Can be + or -, where: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+ inductive (lag)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- capacitive (lead)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4940683" y="3657600"/>
              <a:ext cx="551582" cy="28866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4050916" y="3657600"/>
              <a:ext cx="368683" cy="611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3"/>
          <a:stretch/>
        </p:blipFill>
        <p:spPr bwMode="auto">
          <a:xfrm>
            <a:off x="5867400" y="3184390"/>
            <a:ext cx="2940106" cy="214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" y="4473684"/>
            <a:ext cx="5015005" cy="19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2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495988" y="3117434"/>
                <a:ext cx="1947777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88" y="3117434"/>
                <a:ext cx="1947777" cy="378245"/>
              </a:xfrm>
              <a:prstGeom prst="rect">
                <a:avLst/>
              </a:prstGeom>
              <a:blipFill rotWithShape="1">
                <a:blip r:embed="rId4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blipFill rotWithShape="1">
                <a:blip r:embed="rId5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09871" y="4260434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2249" y="4334199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81566" y="4260434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76966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170∠30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76966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947777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∠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947777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924800" cy="18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86200" y="1371600"/>
                <a:ext cx="122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=2000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371600"/>
                <a:ext cx="12236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3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62002"/>
            <a:ext cx="8001000" cy="20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3081593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848600" y="3081593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=2000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38800" y="4537060"/>
            <a:ext cx="16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try this one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current through R1 and L1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8" y="2057400"/>
            <a:ext cx="7772400" cy="324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=2000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1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Nodal to 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7731" y="2057400"/>
            <a:ext cx="7772400" cy="3728875"/>
            <a:chOff x="533400" y="1371600"/>
            <a:chExt cx="7772400" cy="372887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600200"/>
              <a:ext cx="7772400" cy="324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838200" y="1524000"/>
              <a:ext cx="6096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1524000"/>
              <a:ext cx="20574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111" y="13716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0" y="141553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93733" y="4731143"/>
              <a:ext cx="90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Ground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6781800" y="3276600"/>
            <a:ext cx="76200" cy="1524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=2000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371600"/>
                <a:ext cx="12285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15777</TotalTime>
  <Words>346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ECE231 Phasors Circuit Analysis and Design I</vt:lpstr>
      <vt:lpstr>PowerPoint Presentation</vt:lpstr>
      <vt:lpstr>Phasors</vt:lpstr>
      <vt:lpstr>Phasors</vt:lpstr>
      <vt:lpstr>Time to Freq Domain</vt:lpstr>
      <vt:lpstr>Find Zeq</vt:lpstr>
      <vt:lpstr>Find Vout</vt:lpstr>
      <vt:lpstr>Find current through R1 and L1</vt:lpstr>
      <vt:lpstr>Use Nodal to find iL</vt:lpstr>
      <vt:lpstr>Backups</vt:lpstr>
      <vt:lpstr>Phasors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625</cp:revision>
  <cp:lastPrinted>2014-12-08T18:37:58Z</cp:lastPrinted>
  <dcterms:created xsi:type="dcterms:W3CDTF">2012-07-23T15:58:59Z</dcterms:created>
  <dcterms:modified xsi:type="dcterms:W3CDTF">2017-04-05T13:54:26Z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