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57" r:id="rId7"/>
    <p:sldId id="358" r:id="rId8"/>
    <p:sldId id="359" r:id="rId9"/>
    <p:sldId id="353" r:id="rId10"/>
    <p:sldId id="355" r:id="rId11"/>
    <p:sldId id="356" r:id="rId12"/>
    <p:sldId id="315" r:id="rId13"/>
    <p:sldId id="352" r:id="rId14"/>
    <p:sldId id="351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8" d="100"/>
          <a:sy n="128" d="100"/>
        </p:scale>
        <p:origin x="-16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Phasors Circuit Analysis and Design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current through </a:t>
            </a:r>
            <a:r>
              <a:rPr lang="en-US" dirty="0" smtClean="0"/>
              <a:t>R1 and L1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2057400"/>
            <a:ext cx="7772400" cy="324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33600" y="571500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Last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Nodal to 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7731" y="2057400"/>
            <a:ext cx="7772400" cy="3728875"/>
            <a:chOff x="533400" y="1371600"/>
            <a:chExt cx="7772400" cy="372887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600200"/>
              <a:ext cx="7772400" cy="324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838200" y="1524000"/>
              <a:ext cx="6096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1524000"/>
              <a:ext cx="20574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111" y="1371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141553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3733" y="4731143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Ground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6781800" y="3276600"/>
            <a:ext cx="76200" cy="1524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133600" y="5790921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366695"/>
            <a:ext cx="320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Hint: </a:t>
            </a:r>
            <a:r>
              <a:rPr lang="en-US" dirty="0" smtClean="0">
                <a:solidFill>
                  <a:srgbClr val="7030A0"/>
                </a:solidFill>
              </a:rPr>
              <a:t>it should be the same answer as the last slide!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Next Week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2860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We have covered everything you need for the quiz next week</a:t>
            </a:r>
          </a:p>
          <a:p>
            <a:endParaRPr lang="en-US" sz="3600" b="1" dirty="0">
              <a:solidFill>
                <a:srgbClr val="7030A0"/>
              </a:solidFill>
            </a:endParaRPr>
          </a:p>
          <a:p>
            <a:r>
              <a:rPr lang="en-US" sz="3600" b="1" i="1" dirty="0" smtClean="0">
                <a:solidFill>
                  <a:srgbClr val="7030A0"/>
                </a:solidFill>
              </a:rPr>
              <a:t>Hint:</a:t>
            </a:r>
            <a:r>
              <a:rPr lang="en-US" sz="3600" b="1" dirty="0" smtClean="0">
                <a:solidFill>
                  <a:srgbClr val="7030A0"/>
                </a:solidFill>
              </a:rPr>
              <a:t> make sure you remember </a:t>
            </a:r>
            <a:r>
              <a:rPr lang="en-US" sz="3600" b="1" dirty="0" err="1" smtClean="0">
                <a:solidFill>
                  <a:srgbClr val="7030A0"/>
                </a:solidFill>
              </a:rPr>
              <a:t>Thevenin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9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Current </a:t>
            </a:r>
            <a:r>
              <a:rPr lang="en-US" dirty="0" err="1" smtClean="0"/>
              <a:t>Div</a:t>
            </a:r>
            <a:r>
              <a:rPr lang="en-US" dirty="0" smtClean="0"/>
              <a:t> to 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53400" cy="372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5562600"/>
            <a:ext cx="693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 strange about this current divider solution???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43991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3771" y="3878884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7756786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1670" y="58790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0998" y="5257800"/>
            <a:ext cx="114299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AC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80999" y="2286000"/>
            <a:ext cx="114299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4800" y="3796850"/>
            <a:ext cx="114299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 = 100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2578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mixture of AC/DC and frequencies!!!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7391400" cy="20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using Nodal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8345" y="3442725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821056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0560" y="40999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0036" y="2329934"/>
            <a:ext cx="685800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222715"/>
            <a:ext cx="685800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2222715"/>
            <a:ext cx="685800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6926" y="4099972"/>
            <a:ext cx="6465874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222714"/>
            <a:ext cx="3048000" cy="62895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3287" y="185338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078" y="19606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8533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1847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9400" y="4774104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62200" y="31242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32004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2216951"/>
            <a:ext cx="838200" cy="57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29400" y="32004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8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15804</TotalTime>
  <Words>260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Phasors Circuit Analysis and Design II</vt:lpstr>
      <vt:lpstr>Find current through R1 and L1</vt:lpstr>
      <vt:lpstr>Use Nodal to find iL</vt:lpstr>
      <vt:lpstr>Quiz Next Week</vt:lpstr>
      <vt:lpstr>Use Current Div to find iL(t)</vt:lpstr>
      <vt:lpstr>Find Vout(t)</vt:lpstr>
      <vt:lpstr>Find Vout using Nodal</vt:lpstr>
      <vt:lpstr>Backups</vt:lpstr>
      <vt:lpstr>Phasors</vt:lpstr>
      <vt:lpstr>Time to Freq Domain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628</cp:revision>
  <cp:lastPrinted>2014-12-08T18:37:58Z</cp:lastPrinted>
  <dcterms:created xsi:type="dcterms:W3CDTF">2012-07-23T15:58:59Z</dcterms:created>
  <dcterms:modified xsi:type="dcterms:W3CDTF">2017-04-07T13:57:19Z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