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20" r:id="rId6"/>
    <p:sldId id="363" r:id="rId7"/>
    <p:sldId id="359" r:id="rId8"/>
    <p:sldId id="355" r:id="rId9"/>
    <p:sldId id="356" r:id="rId10"/>
    <p:sldId id="357" r:id="rId11"/>
    <p:sldId id="360" r:id="rId12"/>
    <p:sldId id="361" r:id="rId13"/>
    <p:sldId id="362" r:id="rId14"/>
    <p:sldId id="315" r:id="rId15"/>
    <p:sldId id="352" r:id="rId16"/>
    <p:sldId id="351" r:id="rId17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8" d="100"/>
          <a:sy n="128" d="100"/>
        </p:scale>
        <p:origin x="-151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Instantaneous Power and Max Power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Next Week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We have covered everything you need for the quiz next week</a:t>
            </a:r>
          </a:p>
          <a:p>
            <a:endParaRPr lang="en-US" sz="3600" b="1" dirty="0">
              <a:solidFill>
                <a:srgbClr val="7030A0"/>
              </a:solidFill>
            </a:endParaRPr>
          </a:p>
          <a:p>
            <a:r>
              <a:rPr lang="en-US" sz="3600" b="1" i="1" dirty="0" smtClean="0">
                <a:solidFill>
                  <a:srgbClr val="7030A0"/>
                </a:solidFill>
              </a:rPr>
              <a:t>Hint:</a:t>
            </a:r>
            <a:r>
              <a:rPr lang="en-US" sz="3600" b="1" dirty="0" smtClean="0">
                <a:solidFill>
                  <a:srgbClr val="7030A0"/>
                </a:solidFill>
              </a:rPr>
              <a:t> make sure you remember </a:t>
            </a:r>
            <a:r>
              <a:rPr lang="en-US" sz="3600" b="1" dirty="0" err="1" smtClean="0">
                <a:solidFill>
                  <a:srgbClr val="7030A0"/>
                </a:solidFill>
              </a:rPr>
              <a:t>Thevenin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5900" y="5562600"/>
            <a:ext cx="6172200" cy="65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 from lesson 30 last week … you will see this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7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Power = Real Power</a:t>
                </a:r>
              </a:p>
              <a:p>
                <a:r>
                  <a:rPr lang="en-US" dirty="0" smtClean="0"/>
                  <a:t>Real power is a real number …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 complex, not phasor, no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𝑟𝑒𝑎𝑙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𝑉𝐼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gain, these are magnitudes</a:t>
                </a:r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nly have resistor elements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real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AutoShape 2" descr="https://www.circuitlab.com/circuit/5g3t42f4hj2p/render_export/l31-2.png?k1=14787884028&amp;k2=9a07629c2c635794422eff7586273602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239000" cy="23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4580" y="3886200"/>
                <a:ext cx="333040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80" y="3886200"/>
                <a:ext cx="333040" cy="373179"/>
              </a:xfrm>
              <a:prstGeom prst="rect">
                <a:avLst/>
              </a:prstGeom>
              <a:blipFill rotWithShape="1">
                <a:blip r:embed="rId3"/>
                <a:stretch>
                  <a:fillRect t="-4918"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648200" y="44196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Power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19600" y="1393534"/>
            <a:ext cx="4143428" cy="3200400"/>
            <a:chOff x="4419600" y="1393534"/>
            <a:chExt cx="4143428" cy="32004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622134"/>
              <a:ext cx="4143428" cy="216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7239000" y="1393534"/>
              <a:ext cx="0" cy="3200400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189042" y="1485900"/>
            <a:ext cx="2133600" cy="990600"/>
            <a:chOff x="762000" y="3124200"/>
            <a:chExt cx="2133600" cy="990600"/>
          </a:xfrm>
        </p:grpSpPr>
        <p:sp>
          <p:nvSpPr>
            <p:cNvPr id="6" name="Rectangle 5"/>
            <p:cNvSpPr/>
            <p:nvPr/>
          </p:nvSpPr>
          <p:spPr>
            <a:xfrm>
              <a:off x="762000" y="32766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Amp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352800"/>
              <a:ext cx="228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2209800" y="3429000"/>
              <a:ext cx="990600" cy="381000"/>
            </a:xfrm>
            <a:prstGeom prst="trapezoid">
              <a:avLst>
                <a:gd name="adj" fmla="val 738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752600" y="34290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752600" y="3810000"/>
              <a:ext cx="533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2522542" y="1219200"/>
            <a:ext cx="0" cy="1524000"/>
          </a:xfrm>
          <a:prstGeom prst="line">
            <a:avLst/>
          </a:prstGeom>
          <a:ln w="254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9542" y="25908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6438" y="260107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6095" y="5591666"/>
            <a:ext cx="437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did we find max power transfer before?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62400" y="5830669"/>
                <a:ext cx="18762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830669"/>
                <a:ext cx="187628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52479" y="5222334"/>
            <a:ext cx="508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good process to find max power transfer?</a:t>
            </a:r>
            <a:endParaRPr lang="en-US" dirty="0"/>
          </a:p>
        </p:txBody>
      </p:sp>
      <p:pic>
        <p:nvPicPr>
          <p:cNvPr id="1027" name="Picture 3" descr="C:\Users\Kevin.Walchko\Desktop\speaker_diagra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" y="2970406"/>
            <a:ext cx="3121176" cy="23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3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52400" y="2209800"/>
            <a:ext cx="8305800" cy="3429000"/>
            <a:chOff x="152400" y="2209800"/>
            <a:chExt cx="8305800" cy="34290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0" y="2209800"/>
              <a:ext cx="1600200" cy="3124200"/>
              <a:chOff x="6858000" y="2209800"/>
              <a:chExt cx="1600200" cy="3124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0" y="2209800"/>
                <a:ext cx="16002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162800" y="3429000"/>
                <a:ext cx="12192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DMM</a:t>
                </a:r>
              </a:p>
              <a:p>
                <a:pPr algn="ctr"/>
                <a:r>
                  <a:rPr lang="en-US" dirty="0" smtClean="0"/>
                  <a:t>Z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  <p:cxnSp>
            <p:nvCxnSpPr>
              <p:cNvPr id="9" name="Straight Connector 8"/>
              <p:cNvCxnSpPr>
                <a:stCxn id="5" idx="0"/>
              </p:cNvCxnSpPr>
              <p:nvPr/>
            </p:nvCxnSpPr>
            <p:spPr>
              <a:xfrm flipH="1" flipV="1">
                <a:off x="6858000" y="2743200"/>
                <a:ext cx="914400" cy="6858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5" idx="4"/>
              </p:cNvCxnSpPr>
              <p:nvPr/>
            </p:nvCxnSpPr>
            <p:spPr>
              <a:xfrm flipH="1">
                <a:off x="6858000" y="4114800"/>
                <a:ext cx="914400" cy="5334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1752600" y="3771900"/>
              <a:ext cx="1143000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2400" y="2514600"/>
              <a:ext cx="1600200" cy="3124200"/>
              <a:chOff x="6858000" y="2209800"/>
              <a:chExt cx="1600200" cy="3124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58000" y="2209800"/>
                <a:ext cx="1600200" cy="312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8458200" y="2438400"/>
                <a:ext cx="0" cy="19874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Z</a:t>
            </a:r>
            <a:r>
              <a:rPr lang="en-US" baseline="-25000" dirty="0" smtClean="0"/>
              <a:t>L</a:t>
            </a:r>
            <a:r>
              <a:rPr lang="en-US" dirty="0" smtClean="0"/>
              <a:t> for max power transfer and real power of the load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21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2209800"/>
            <a:ext cx="16002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62800" y="34290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DMM</a:t>
            </a:r>
          </a:p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cxnSp>
        <p:nvCxnSpPr>
          <p:cNvPr id="9" name="Straight Connector 8"/>
          <p:cNvCxnSpPr>
            <a:stCxn id="5" idx="0"/>
          </p:cNvCxnSpPr>
          <p:nvPr/>
        </p:nvCxnSpPr>
        <p:spPr>
          <a:xfrm flipH="1" flipV="1">
            <a:off x="6858000" y="2743200"/>
            <a:ext cx="9144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6858000" y="4114800"/>
            <a:ext cx="914400" cy="53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Z</a:t>
            </a:r>
            <a:r>
              <a:rPr lang="en-US" baseline="-25000" dirty="0"/>
              <a:t>L</a:t>
            </a:r>
            <a:r>
              <a:rPr lang="en-US" dirty="0"/>
              <a:t> for max power transfer and real power of the load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2121418"/>
            <a:ext cx="4143428" cy="3200400"/>
            <a:chOff x="2057400" y="2121418"/>
            <a:chExt cx="4143428" cy="32004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429155"/>
              <a:ext cx="4143428" cy="2164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4953000" y="2121418"/>
              <a:ext cx="0" cy="3200400"/>
            </a:xfrm>
            <a:prstGeom prst="line">
              <a:avLst/>
            </a:prstGeom>
            <a:ln w="254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15906</TotalTime>
  <Words>341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ECE231 Instantaneous Power and Max Power</vt:lpstr>
      <vt:lpstr>Quiz Next Week</vt:lpstr>
      <vt:lpstr>Summary</vt:lpstr>
      <vt:lpstr>Find the real power</vt:lpstr>
      <vt:lpstr>Max Power Transfer</vt:lpstr>
      <vt:lpstr>Find ZL for max power transfer and real power of the load</vt:lpstr>
      <vt:lpstr>Find ZL for max power transfer and real power of the load</vt:lpstr>
      <vt:lpstr>Find ZL for max power transfer and real power of the load</vt:lpstr>
      <vt:lpstr>Find ZL for max power transfer and real power of the load</vt:lpstr>
      <vt:lpstr>Backups</vt:lpstr>
      <vt:lpstr>Phasors</vt:lpstr>
      <vt:lpstr>Time to Freq Domain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639</cp:revision>
  <cp:lastPrinted>2014-12-08T18:37:58Z</cp:lastPrinted>
  <dcterms:created xsi:type="dcterms:W3CDTF">2012-07-23T15:58:59Z</dcterms:created>
  <dcterms:modified xsi:type="dcterms:W3CDTF">2017-04-13T14:03:29Z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