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20" r:id="rId6"/>
    <p:sldId id="363" r:id="rId7"/>
    <p:sldId id="362" r:id="rId8"/>
    <p:sldId id="365" r:id="rId9"/>
    <p:sldId id="366" r:id="rId10"/>
    <p:sldId id="364" r:id="rId11"/>
    <p:sldId id="367" r:id="rId12"/>
    <p:sldId id="368" r:id="rId13"/>
    <p:sldId id="315" r:id="rId14"/>
    <p:sldId id="351" r:id="rId15"/>
    <p:sldId id="358" r:id="rId16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3" d="100"/>
          <a:sy n="113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Filters I:</a:t>
            </a:r>
            <a:br>
              <a:rPr lang="en-US" dirty="0" smtClean="0"/>
            </a:br>
            <a:r>
              <a:rPr lang="en-US" dirty="0" smtClean="0"/>
              <a:t>Transfer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Transfer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Allow us to analyze a circuit (filter) in the frequency domain</a:t>
                </a:r>
              </a:p>
              <a:p>
                <a:pPr lvl="1"/>
                <a:r>
                  <a:rPr lang="en-US" dirty="0"/>
                  <a:t>P</a:t>
                </a:r>
                <a:r>
                  <a:rPr lang="en-US" dirty="0" smtClean="0"/>
                  <a:t>otential avoid having to use nodal, mesh, </a:t>
                </a:r>
                <a:r>
                  <a:rPr lang="en-US" dirty="0" err="1" smtClean="0"/>
                  <a:t>etc</a:t>
                </a:r>
                <a:endParaRPr lang="en-US" dirty="0"/>
              </a:p>
              <a:p>
                <a:pPr lvl="1"/>
                <a:r>
                  <a:rPr lang="en-US" dirty="0" smtClean="0"/>
                  <a:t>Gives us an understanding how a circuit scales an in coming signal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what the phase shift is</a:t>
                </a:r>
              </a:p>
              <a:p>
                <a:pPr lvl="1"/>
                <a:r>
                  <a:rPr lang="en-US" dirty="0" smtClean="0"/>
                  <a:t>We will talk about 2 types of filters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Active filters</a:t>
                </a:r>
                <a:r>
                  <a:rPr lang="en-US" dirty="0" smtClean="0"/>
                  <a:t>: </a:t>
                </a:r>
                <a:r>
                  <a:rPr lang="en-US" dirty="0"/>
                  <a:t>R, L, C </a:t>
                </a:r>
                <a:r>
                  <a:rPr lang="en-US" dirty="0" smtClean="0"/>
                  <a:t>circuits with Op Amps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Passive filters</a:t>
                </a:r>
                <a:r>
                  <a:rPr lang="en-US" dirty="0" smtClean="0"/>
                  <a:t>: R, L, C circuits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transfer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257800" cy="392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81800" y="4191000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191000"/>
                <a:ext cx="635622" cy="6612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48600" y="3716573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716573"/>
                <a:ext cx="64735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629400" y="4114800"/>
            <a:ext cx="990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4011" y="5082427"/>
            <a:ext cx="184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Algebra, but same as before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6614" y="5736192"/>
                <a:ext cx="436600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0" smtClean="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14" y="5736192"/>
                <a:ext cx="4366003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0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Transfer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42120"/>
            <a:ext cx="7018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" y="1339334"/>
            <a:ext cx="720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se nodal analysis to find the transfer function of the op amp circuit below: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628320"/>
            <a:ext cx="252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Remind you of anything?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Transfer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AutoShape 2" descr="https://www.circuitlab.com/circuit/p2227sfkg7vd/render_export/l33-2.png?k1=14792485870&amp;k2=f671627a18c29815714688bd0602506c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096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1200" y="2057400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57400"/>
                <a:ext cx="635622" cy="6612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4800" y="4419600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419600"/>
                <a:ext cx="64735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6" name="Picture 2" descr="C:\Users\Kevin.Walchko\Untitled Folder\respon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33"/>
          <a:stretch/>
        </p:blipFill>
        <p:spPr bwMode="auto">
          <a:xfrm>
            <a:off x="1773029" y="2610475"/>
            <a:ext cx="5486400" cy="188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1295400"/>
            <a:ext cx="59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plot the resulting transfer function across frequencies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562600"/>
            <a:ext cx="647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called a low pass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different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5123" name="Picture 3" descr="C:\Users\Kevin.Walchko\Desktop\220px-Active_Lowpass_Filter_R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3276600" cy="22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evin.Walchko\Desktop\220px-1st_Order_Lowpass_Filter_R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290757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294" y="4130587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 descr="C:\Users\Kevin.Walchko\Desktop\512px-Butterworth_respon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72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0" y="4101313"/>
            <a:ext cx="4483662" cy="22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Kevin.Walchko\Desktop\fil1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2"/>
          <a:stretch/>
        </p:blipFill>
        <p:spPr bwMode="auto">
          <a:xfrm>
            <a:off x="3184272" y="1358113"/>
            <a:ext cx="4248150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47559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4686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5029200" y="15240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2267" y="1415532"/>
            <a:ext cx="250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to use log10()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16323</TotalTime>
  <Words>399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ECE231 Filters I: Transfer Functions</vt:lpstr>
      <vt:lpstr>Intro</vt:lpstr>
      <vt:lpstr>Find the transfer function</vt:lpstr>
      <vt:lpstr>Find the Transfer Function</vt:lpstr>
      <vt:lpstr>Find the Transfer Function</vt:lpstr>
      <vt:lpstr>Bode Plot</vt:lpstr>
      <vt:lpstr>Can be done different ways</vt:lpstr>
      <vt:lpstr>Other types</vt:lpstr>
      <vt:lpstr>Backups</vt:lpstr>
      <vt:lpstr>Time to Freq Domain</vt:lpstr>
      <vt:lpstr>Review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644</cp:revision>
  <cp:lastPrinted>2014-12-08T18:37:58Z</cp:lastPrinted>
  <dcterms:created xsi:type="dcterms:W3CDTF">2012-07-23T15:58:59Z</dcterms:created>
  <dcterms:modified xsi:type="dcterms:W3CDTF">2017-04-17T14:16:54Z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