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0" r:id="rId6"/>
    <p:sldId id="325" r:id="rId7"/>
    <p:sldId id="321" r:id="rId8"/>
    <p:sldId id="322" r:id="rId9"/>
    <p:sldId id="323" r:id="rId10"/>
    <p:sldId id="326" r:id="rId11"/>
    <p:sldId id="315" r:id="rId12"/>
    <p:sldId id="324" r:id="rId1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29" d="100"/>
          <a:sy n="129" d="100"/>
        </p:scale>
        <p:origin x="-23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Mesh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410200"/>
            <a:ext cx="845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Make sure you have </a:t>
            </a:r>
            <a:r>
              <a:rPr lang="en-US" sz="2000" b="1" dirty="0" err="1" smtClean="0"/>
              <a:t>Matlab</a:t>
            </a:r>
            <a:r>
              <a:rPr lang="en-US" sz="2000" b="1" dirty="0" smtClean="0"/>
              <a:t> installed by now</a:t>
            </a:r>
            <a:r>
              <a:rPr lang="en-US" sz="2000" b="1" dirty="0" smtClean="0"/>
              <a:t>!</a:t>
            </a:r>
          </a:p>
          <a:p>
            <a:pPr algn="ctr"/>
            <a:r>
              <a:rPr lang="en-US" sz="2000" b="1" dirty="0" smtClean="0"/>
              <a:t>Follow instructions on M:/Campus/Matlab/Cadet Instructions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dirty="0" smtClean="0"/>
              <a:t>Node and Mesh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Nodal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Draw device polarities and identify nodes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Write </a:t>
                </a:r>
                <a:r>
                  <a:rPr lang="en-US" dirty="0" smtClean="0"/>
                  <a:t>KCL </a:t>
                </a:r>
                <a:r>
                  <a:rPr lang="en-US" dirty="0" err="1" smtClean="0"/>
                  <a:t>eqns</a:t>
                </a:r>
                <a:r>
                  <a:rPr lang="en-US" dirty="0" smtClean="0"/>
                  <a:t> for each node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Write </a:t>
                </a:r>
                <a:r>
                  <a:rPr lang="en-US" dirty="0" err="1"/>
                  <a:t>eqns</a:t>
                </a:r>
                <a:r>
                  <a:rPr lang="en-US" dirty="0"/>
                  <a:t> in terms 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into standard </a:t>
                </a:r>
                <a:r>
                  <a:rPr lang="en-US" dirty="0" smtClean="0"/>
                  <a:t>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 smtClean="0"/>
                  <a:t> or Ax=b and solve for voltages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2262" t="-1389" r="-2262" b="-4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Draw device polarities and identify meshes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Write KVL </a:t>
                </a:r>
                <a:r>
                  <a:rPr lang="en-US" dirty="0" err="1" smtClean="0"/>
                  <a:t>eqns</a:t>
                </a:r>
                <a:r>
                  <a:rPr lang="en-US" dirty="0" smtClean="0"/>
                  <a:t> for each mesh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Write </a:t>
                </a:r>
                <a:r>
                  <a:rPr lang="en-US" dirty="0" err="1"/>
                  <a:t>eqns</a:t>
                </a:r>
                <a:r>
                  <a:rPr lang="en-US" dirty="0"/>
                  <a:t> in terms 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into standard </a:t>
                </a:r>
                <a:r>
                  <a:rPr lang="en-US" dirty="0" smtClean="0"/>
                  <a:t>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=[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or Ax=b and solve for currents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413" t="-1389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6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Mesh, Find Currents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48600" cy="337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373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Src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2683"/>
            <a:ext cx="8001000" cy="49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5715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5638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3820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2971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3900" y="3124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Mesh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3076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4038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886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40708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5105400"/>
            <a:ext cx="579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current source is embedded in 2 meshes, can’t transform it so we need to use </a:t>
            </a:r>
            <a:r>
              <a:rPr lang="en-US" dirty="0" err="1" smtClean="0"/>
              <a:t>supermesh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vin.Walchko\Desktop\l7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308725" cy="43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Mesh Currents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419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191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514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Draw device polarities and meshes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Write KVL </a:t>
                </a:r>
                <a:r>
                  <a:rPr lang="en-US" dirty="0" err="1" smtClean="0"/>
                  <a:t>eqns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Write </a:t>
                </a:r>
                <a:r>
                  <a:rPr lang="en-US" dirty="0" err="1" smtClean="0"/>
                  <a:t>eqns</a:t>
                </a:r>
                <a:r>
                  <a:rPr lang="en-US" dirty="0" smtClean="0"/>
                  <a:t> in terms 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Put into standard form: Ax=b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845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Make sure you have </a:t>
            </a:r>
            <a:r>
              <a:rPr lang="en-US" sz="2000" b="1" dirty="0" err="1" smtClean="0"/>
              <a:t>Matlab</a:t>
            </a:r>
            <a:r>
              <a:rPr lang="en-US" sz="2000" b="1" dirty="0" smtClean="0"/>
              <a:t> installed by now</a:t>
            </a:r>
            <a:r>
              <a:rPr lang="en-US" sz="2000" b="1" dirty="0" smtClean="0"/>
              <a:t>!</a:t>
            </a:r>
          </a:p>
          <a:p>
            <a:pPr algn="ctr"/>
            <a:r>
              <a:rPr lang="en-US" sz="2000" b="1" dirty="0" smtClean="0"/>
              <a:t>Follow instructions on M:/Campus/Matlab/Cadet Instructions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microsoft.com/office/2006/documentManagement/types"/>
    <ds:schemaRef ds:uri="http://purl.org/dc/elements/1.1/"/>
    <ds:schemaRef ds:uri="http://purl.org/dc/dcmitype/"/>
    <ds:schemaRef ds:uri="e1f6cb1f-7c95-4a72-8369-b6b5464bd620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231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ECE231 Mesh Analysis</vt:lpstr>
      <vt:lpstr>Node and Mesh</vt:lpstr>
      <vt:lpstr>Simple Mesh, Find Currents</vt:lpstr>
      <vt:lpstr>Current Src and Src Transform</vt:lpstr>
      <vt:lpstr>Super Mesh</vt:lpstr>
      <vt:lpstr>Find Mesh Currents</vt:lpstr>
      <vt:lpstr>Backups</vt:lpstr>
      <vt:lpstr>Mesh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467</cp:revision>
  <cp:lastPrinted>2014-12-08T18:37:58Z</cp:lastPrinted>
  <dcterms:created xsi:type="dcterms:W3CDTF">2012-07-23T15:58:59Z</dcterms:created>
  <dcterms:modified xsi:type="dcterms:W3CDTF">2017-01-24T15:12:58Z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