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305" r:id="rId3"/>
    <p:sldId id="306" r:id="rId4"/>
    <p:sldId id="307" r:id="rId5"/>
    <p:sldId id="321" r:id="rId6"/>
    <p:sldId id="308" r:id="rId7"/>
    <p:sldId id="309" r:id="rId8"/>
    <p:sldId id="310" r:id="rId9"/>
    <p:sldId id="311" r:id="rId10"/>
    <p:sldId id="312" r:id="rId11"/>
    <p:sldId id="313" r:id="rId12"/>
    <p:sldId id="301" r:id="rId13"/>
    <p:sldId id="303" r:id="rId14"/>
    <p:sldId id="314" r:id="rId15"/>
    <p:sldId id="315" r:id="rId16"/>
    <p:sldId id="329" r:id="rId17"/>
    <p:sldId id="322" r:id="rId18"/>
    <p:sldId id="330" r:id="rId19"/>
    <p:sldId id="333" r:id="rId20"/>
    <p:sldId id="331" r:id="rId21"/>
    <p:sldId id="324" r:id="rId22"/>
    <p:sldId id="326" r:id="rId23"/>
    <p:sldId id="328" r:id="rId24"/>
    <p:sldId id="334" r:id="rId25"/>
    <p:sldId id="316" r:id="rId26"/>
    <p:sldId id="29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>
        <p:scale>
          <a:sx n="125" d="100"/>
          <a:sy n="125" d="100"/>
        </p:scale>
        <p:origin x="1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754776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128933" y="6002867"/>
            <a:ext cx="2015067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20800" y="304800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0799" y="27432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1998133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0800" y="1016000"/>
            <a:ext cx="4131733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7702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0395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598" y="9948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599" y="27220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170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331788" y="444499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  <a:endCxn id="10" idx="0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5674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4667" y="4622800"/>
            <a:ext cx="491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3-3 Blue Book </a:t>
            </a:r>
            <a:r>
              <a:rPr lang="en-US" dirty="0" err="1" smtClean="0"/>
              <a:t>Pg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931260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</a:t>
                      </a:r>
                      <a:r>
                        <a:rPr lang="en-US" sz="1600" dirty="0" smtClean="0">
                          <a:effectLst/>
                        </a:rPr>
                        <a:t>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681895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2281</Words>
  <Application>Microsoft Office PowerPoint</Application>
  <PresentationFormat>On-screen Show (4:3)</PresentationFormat>
  <Paragraphs>647</Paragraphs>
  <Slides>26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Single-Operand Instruction</vt:lpstr>
      <vt:lpstr>Core Instruction Map</vt:lpstr>
      <vt:lpstr>Sample Program</vt:lpstr>
      <vt:lpstr>Relative Jump Instruction</vt:lpstr>
      <vt:lpstr>Two-Operand Instruction</vt:lpstr>
      <vt:lpstr>Two-Operand Instruction</vt:lpstr>
      <vt:lpstr>MSP430 addressing modes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248</cp:revision>
  <cp:lastPrinted>2014-08-18T18:59:21Z</cp:lastPrinted>
  <dcterms:created xsi:type="dcterms:W3CDTF">2001-06-27T14:08:57Z</dcterms:created>
  <dcterms:modified xsi:type="dcterms:W3CDTF">2016-08-18T13:56:30Z</dcterms:modified>
</cp:coreProperties>
</file>